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4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5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2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2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6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73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5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0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4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3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810B-0D7C-46B7-86AE-3D70682D59F4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3191-57E5-4EF5-B134-15D9A44C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1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517" y="6165304"/>
            <a:ext cx="6400800" cy="4096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Fulfords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" y="0"/>
            <a:ext cx="911216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5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633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399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16632"/>
            <a:ext cx="8318500" cy="583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2373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Child sleeping in doorway in China.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6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608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76" y="0"/>
            <a:ext cx="9183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648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" y="0"/>
            <a:ext cx="9111770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James Dyson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2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3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02128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Child’s bed in Brazil.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320"/>
            <a:ext cx="8928992" cy="6209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Chelsea owner Roman </a:t>
            </a:r>
            <a:r>
              <a:rPr lang="en-GB" dirty="0" err="1" smtClean="0"/>
              <a:t>Abramovich</a:t>
            </a:r>
            <a:r>
              <a:rPr lang="en-GB" dirty="0" smtClean="0"/>
              <a:t> and his 1.5 billion pound yacht.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5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0"/>
            <a:ext cx="9144000" cy="6226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453336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 Syrian refugee father holds his family close after nearly drowning trying to get to Greece.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80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</Words>
  <Application>Microsoft Office PowerPoint</Application>
  <PresentationFormat>On-screen Show (4:3)</PresentationFormat>
  <Paragraphs>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Latham</dc:creator>
  <cp:lastModifiedBy>Gareth Pitchford</cp:lastModifiedBy>
  <cp:revision>11</cp:revision>
  <dcterms:created xsi:type="dcterms:W3CDTF">2016-04-18T10:43:56Z</dcterms:created>
  <dcterms:modified xsi:type="dcterms:W3CDTF">2016-04-26T13:09:48Z</dcterms:modified>
</cp:coreProperties>
</file>