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C10E8-6039-4C3B-A3CB-3DC0A2B79F81}" type="datetimeFigureOut">
              <a:rPr lang="en-GB" smtClean="0"/>
              <a:t>17/06/2013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4CA3E-2EFD-4F4A-8C57-EB0C75B9D8B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C10E8-6039-4C3B-A3CB-3DC0A2B79F81}" type="datetimeFigureOut">
              <a:rPr lang="en-GB" smtClean="0"/>
              <a:t>17/06/2013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4CA3E-2EFD-4F4A-8C57-EB0C75B9D8B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C10E8-6039-4C3B-A3CB-3DC0A2B79F81}" type="datetimeFigureOut">
              <a:rPr lang="en-GB" smtClean="0"/>
              <a:t>17/06/2013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4CA3E-2EFD-4F4A-8C57-EB0C75B9D8B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C10E8-6039-4C3B-A3CB-3DC0A2B79F81}" type="datetimeFigureOut">
              <a:rPr lang="en-GB" smtClean="0"/>
              <a:t>17/06/2013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4CA3E-2EFD-4F4A-8C57-EB0C75B9D8B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C10E8-6039-4C3B-A3CB-3DC0A2B79F81}" type="datetimeFigureOut">
              <a:rPr lang="en-GB" smtClean="0"/>
              <a:t>17/06/2013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4CA3E-2EFD-4F4A-8C57-EB0C75B9D8B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C10E8-6039-4C3B-A3CB-3DC0A2B79F81}" type="datetimeFigureOut">
              <a:rPr lang="en-GB" smtClean="0"/>
              <a:t>17/06/2013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4CA3E-2EFD-4F4A-8C57-EB0C75B9D8B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C10E8-6039-4C3B-A3CB-3DC0A2B79F81}" type="datetimeFigureOut">
              <a:rPr lang="en-GB" smtClean="0"/>
              <a:t>17/06/2013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4CA3E-2EFD-4F4A-8C57-EB0C75B9D8B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C10E8-6039-4C3B-A3CB-3DC0A2B79F81}" type="datetimeFigureOut">
              <a:rPr lang="en-GB" smtClean="0"/>
              <a:t>17/06/2013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4CA3E-2EFD-4F4A-8C57-EB0C75B9D8B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C10E8-6039-4C3B-A3CB-3DC0A2B79F81}" type="datetimeFigureOut">
              <a:rPr lang="en-GB" smtClean="0"/>
              <a:t>17/06/2013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4CA3E-2EFD-4F4A-8C57-EB0C75B9D8B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C10E8-6039-4C3B-A3CB-3DC0A2B79F81}" type="datetimeFigureOut">
              <a:rPr lang="en-GB" smtClean="0"/>
              <a:t>17/06/2013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4CA3E-2EFD-4F4A-8C57-EB0C75B9D8B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C10E8-6039-4C3B-A3CB-3DC0A2B79F81}" type="datetimeFigureOut">
              <a:rPr lang="en-GB" smtClean="0"/>
              <a:t>17/06/2013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4CA3E-2EFD-4F4A-8C57-EB0C75B9D8B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C10E8-6039-4C3B-A3CB-3DC0A2B79F81}" type="datetimeFigureOut">
              <a:rPr lang="en-GB" smtClean="0"/>
              <a:t>17/06/2013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4CA3E-2EFD-4F4A-8C57-EB0C75B9D8BB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slide" Target="slide1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untitled.png"/>
          <p:cNvPicPr>
            <a:picLocks noChangeAspect="1"/>
          </p:cNvPicPr>
          <p:nvPr/>
        </p:nvPicPr>
        <p:blipFill>
          <a:blip r:embed="rId2" cstate="print"/>
          <a:srcRect l="29614" t="15729" r="38922" b="4199"/>
          <a:stretch>
            <a:fillRect/>
          </a:stretch>
        </p:blipFill>
        <p:spPr>
          <a:xfrm>
            <a:off x="539552" y="-1"/>
            <a:ext cx="2016224" cy="6641679"/>
          </a:xfrm>
          <a:prstGeom prst="rect">
            <a:avLst/>
          </a:prstGeom>
        </p:spPr>
      </p:pic>
      <p:pic>
        <p:nvPicPr>
          <p:cNvPr id="11267" name="Picture 3" descr="C:\Users\Lucy\AppData\Local\Microsoft\Windows\Temporary Internet Files\Content.IE5\9S9FLXLP\MC90043381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1700808"/>
            <a:ext cx="3456384" cy="3456384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1763688" y="5517232"/>
            <a:ext cx="7596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/>
              <a:t>Well done! You are quiet!</a:t>
            </a:r>
            <a:endParaRPr lang="en-GB" sz="5400" dirty="0"/>
          </a:p>
        </p:txBody>
      </p:sp>
      <p:sp>
        <p:nvSpPr>
          <p:cNvPr id="11" name="TextBox 10">
            <a:hlinkClick r:id="rId4" action="ppaction://hlinksldjump"/>
          </p:cNvPr>
          <p:cNvSpPr txBox="1"/>
          <p:nvPr/>
        </p:nvSpPr>
        <p:spPr>
          <a:xfrm>
            <a:off x="7452320" y="260648"/>
            <a:ext cx="1512168" cy="646331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Getting Too Loud</a:t>
            </a:r>
            <a:endParaRPr lang="en-GB" dirty="0"/>
          </a:p>
        </p:txBody>
      </p:sp>
      <p:sp>
        <p:nvSpPr>
          <p:cNvPr id="12" name="TextBox 11">
            <a:hlinkClick r:id="rId5" action="ppaction://hlinksldjump"/>
          </p:cNvPr>
          <p:cNvSpPr txBox="1"/>
          <p:nvPr/>
        </p:nvSpPr>
        <p:spPr>
          <a:xfrm>
            <a:off x="7452320" y="980728"/>
            <a:ext cx="1512168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Too Loud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ntitled.png"/>
          <p:cNvPicPr>
            <a:picLocks noChangeAspect="1"/>
          </p:cNvPicPr>
          <p:nvPr/>
        </p:nvPicPr>
        <p:blipFill>
          <a:blip r:embed="rId2" cstate="print"/>
          <a:srcRect l="29614" t="15729" r="38922" b="4199"/>
          <a:stretch>
            <a:fillRect/>
          </a:stretch>
        </p:blipFill>
        <p:spPr>
          <a:xfrm>
            <a:off x="539552" y="-1"/>
            <a:ext cx="2016224" cy="6641679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899592" y="5661248"/>
            <a:ext cx="864096" cy="86409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115616" y="2996952"/>
            <a:ext cx="432048" cy="273630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763688" y="5517232"/>
            <a:ext cx="7596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/>
              <a:t>You are getting too loud!</a:t>
            </a:r>
            <a:endParaRPr lang="en-GB" sz="5400" dirty="0"/>
          </a:p>
        </p:txBody>
      </p:sp>
      <p:pic>
        <p:nvPicPr>
          <p:cNvPr id="15364" name="Picture 4" descr="C:\Users\Becki\AppData\Local\Microsoft\Windows\Temporary Internet Files\Content.IE5\WXTWRIG7\MC90044041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1844824"/>
            <a:ext cx="4254874" cy="345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>
            <a:hlinkClick r:id="rId4" action="ppaction://hlinksldjump"/>
          </p:cNvPr>
          <p:cNvSpPr txBox="1"/>
          <p:nvPr/>
        </p:nvSpPr>
        <p:spPr>
          <a:xfrm>
            <a:off x="7452320" y="980728"/>
            <a:ext cx="1512168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Too Loud</a:t>
            </a:r>
            <a:endParaRPr lang="en-GB" dirty="0"/>
          </a:p>
        </p:txBody>
      </p:sp>
      <p:sp>
        <p:nvSpPr>
          <p:cNvPr id="10" name="TextBox 9">
            <a:hlinkClick r:id="rId5" action="ppaction://hlinksldjump"/>
          </p:cNvPr>
          <p:cNvSpPr txBox="1"/>
          <p:nvPr/>
        </p:nvSpPr>
        <p:spPr>
          <a:xfrm>
            <a:off x="7452320" y="548680"/>
            <a:ext cx="1440160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Quiet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ntitled.png"/>
          <p:cNvPicPr>
            <a:picLocks noChangeAspect="1"/>
          </p:cNvPicPr>
          <p:nvPr/>
        </p:nvPicPr>
        <p:blipFill>
          <a:blip r:embed="rId2" cstate="print"/>
          <a:srcRect l="29614" t="15729" r="38922" b="4199"/>
          <a:stretch>
            <a:fillRect/>
          </a:stretch>
        </p:blipFill>
        <p:spPr>
          <a:xfrm>
            <a:off x="539552" y="-1"/>
            <a:ext cx="2016224" cy="6641679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899592" y="5661248"/>
            <a:ext cx="864096" cy="86409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1115616" y="476672"/>
            <a:ext cx="432048" cy="525658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1115616" y="332656"/>
            <a:ext cx="432048" cy="3600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338" name="Picture 2" descr="C:\Users\Lucy\AppData\Local\Microsoft\Windows\Temporary Internet Files\Content.IE5\9S9FLXLP\MC900433821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1556792"/>
            <a:ext cx="3456000" cy="3456000"/>
          </a:xfrm>
          <a:prstGeom prst="rect">
            <a:avLst/>
          </a:prstGeom>
          <a:noFill/>
        </p:spPr>
      </p:pic>
      <p:sp>
        <p:nvSpPr>
          <p:cNvPr id="8" name="TextBox 7">
            <a:hlinkClick r:id="rId4" action="ppaction://hlinksldjump"/>
          </p:cNvPr>
          <p:cNvSpPr txBox="1"/>
          <p:nvPr/>
        </p:nvSpPr>
        <p:spPr>
          <a:xfrm>
            <a:off x="7452320" y="908720"/>
            <a:ext cx="1512168" cy="646331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Getting Too Loud</a:t>
            </a:r>
            <a:endParaRPr lang="en-GB" dirty="0"/>
          </a:p>
        </p:txBody>
      </p:sp>
      <p:sp>
        <p:nvSpPr>
          <p:cNvPr id="9" name="TextBox 8">
            <a:hlinkClick r:id="rId5" action="ppaction://hlinksldjump"/>
          </p:cNvPr>
          <p:cNvSpPr txBox="1"/>
          <p:nvPr/>
        </p:nvSpPr>
        <p:spPr>
          <a:xfrm>
            <a:off x="7452320" y="476672"/>
            <a:ext cx="1440160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Quiet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3059832" y="5517232"/>
            <a:ext cx="4968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/>
              <a:t>You are too loud!</a:t>
            </a:r>
            <a:endParaRPr lang="en-GB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30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Lucy</dc:creator>
  <cp:lastModifiedBy>Gareth Pitchford</cp:lastModifiedBy>
  <cp:revision>3</cp:revision>
  <dcterms:created xsi:type="dcterms:W3CDTF">2013-05-11T15:37:27Z</dcterms:created>
  <dcterms:modified xsi:type="dcterms:W3CDTF">2013-06-17T08:48:06Z</dcterms:modified>
</cp:coreProperties>
</file>