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309" r:id="rId2"/>
    <p:sldId id="30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27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274"/>
    <a:srgbClr val="150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89505" autoAdjust="0"/>
  </p:normalViewPr>
  <p:slideViewPr>
    <p:cSldViewPr>
      <p:cViewPr varScale="1">
        <p:scale>
          <a:sx n="67" d="100"/>
          <a:sy n="67" d="100"/>
        </p:scale>
        <p:origin x="16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FDEA5-977B-4EA7-B55B-1C1C26C1F0CA}" type="datetimeFigureOut">
              <a:rPr lang="en-US" smtClean="0"/>
              <a:pPr/>
              <a:t>9/30/2014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B1C95-9955-4204-B702-33CE010E1EC8}" type="slidenum">
              <a:rPr lang="en-GB" smtClean="0"/>
              <a:pPr/>
              <a:t>‹#›</a:t>
            </a:fld>
            <a:endParaRPr lang="en-GB"/>
          </a:p>
        </p:txBody>
      </p:sp>
    </p:spTree>
    <p:extLst>
      <p:ext uri="{BB962C8B-B14F-4D97-AF65-F5344CB8AC3E}">
        <p14:creationId xmlns:p14="http://schemas.microsoft.com/office/powerpoint/2010/main" val="355086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a:t>
            </a:fld>
            <a:endParaRPr lang="en-GB"/>
          </a:p>
        </p:txBody>
      </p:sp>
    </p:spTree>
    <p:extLst>
      <p:ext uri="{BB962C8B-B14F-4D97-AF65-F5344CB8AC3E}">
        <p14:creationId xmlns:p14="http://schemas.microsoft.com/office/powerpoint/2010/main" val="70323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11</a:t>
            </a:fld>
            <a:endParaRPr lang="en-GB"/>
          </a:p>
        </p:txBody>
      </p:sp>
    </p:spTree>
    <p:extLst>
      <p:ext uri="{BB962C8B-B14F-4D97-AF65-F5344CB8AC3E}">
        <p14:creationId xmlns:p14="http://schemas.microsoft.com/office/powerpoint/2010/main" val="149766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12</a:t>
            </a:fld>
            <a:endParaRPr lang="en-GB"/>
          </a:p>
        </p:txBody>
      </p:sp>
    </p:spTree>
    <p:extLst>
      <p:ext uri="{BB962C8B-B14F-4D97-AF65-F5344CB8AC3E}">
        <p14:creationId xmlns:p14="http://schemas.microsoft.com/office/powerpoint/2010/main" val="129196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13</a:t>
            </a:fld>
            <a:endParaRPr lang="en-GB"/>
          </a:p>
        </p:txBody>
      </p:sp>
    </p:spTree>
    <p:extLst>
      <p:ext uri="{BB962C8B-B14F-4D97-AF65-F5344CB8AC3E}">
        <p14:creationId xmlns:p14="http://schemas.microsoft.com/office/powerpoint/2010/main" val="108261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14</a:t>
            </a:fld>
            <a:endParaRPr lang="en-GB"/>
          </a:p>
        </p:txBody>
      </p:sp>
    </p:spTree>
    <p:extLst>
      <p:ext uri="{BB962C8B-B14F-4D97-AF65-F5344CB8AC3E}">
        <p14:creationId xmlns:p14="http://schemas.microsoft.com/office/powerpoint/2010/main" val="37774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15</a:t>
            </a:fld>
            <a:endParaRPr lang="en-GB"/>
          </a:p>
        </p:txBody>
      </p:sp>
    </p:spTree>
    <p:extLst>
      <p:ext uri="{BB962C8B-B14F-4D97-AF65-F5344CB8AC3E}">
        <p14:creationId xmlns:p14="http://schemas.microsoft.com/office/powerpoint/2010/main" val="155356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16</a:t>
            </a:fld>
            <a:endParaRPr lang="en-GB"/>
          </a:p>
        </p:txBody>
      </p:sp>
    </p:spTree>
    <p:extLst>
      <p:ext uri="{BB962C8B-B14F-4D97-AF65-F5344CB8AC3E}">
        <p14:creationId xmlns:p14="http://schemas.microsoft.com/office/powerpoint/2010/main" val="297342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17</a:t>
            </a:fld>
            <a:endParaRPr lang="en-GB"/>
          </a:p>
        </p:txBody>
      </p:sp>
    </p:spTree>
    <p:extLst>
      <p:ext uri="{BB962C8B-B14F-4D97-AF65-F5344CB8AC3E}">
        <p14:creationId xmlns:p14="http://schemas.microsoft.com/office/powerpoint/2010/main" val="188916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18</a:t>
            </a:fld>
            <a:endParaRPr lang="en-GB"/>
          </a:p>
        </p:txBody>
      </p:sp>
    </p:spTree>
    <p:extLst>
      <p:ext uri="{BB962C8B-B14F-4D97-AF65-F5344CB8AC3E}">
        <p14:creationId xmlns:p14="http://schemas.microsoft.com/office/powerpoint/2010/main" val="2872623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19</a:t>
            </a:fld>
            <a:endParaRPr lang="en-GB"/>
          </a:p>
        </p:txBody>
      </p:sp>
    </p:spTree>
    <p:extLst>
      <p:ext uri="{BB962C8B-B14F-4D97-AF65-F5344CB8AC3E}">
        <p14:creationId xmlns:p14="http://schemas.microsoft.com/office/powerpoint/2010/main" val="285064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20</a:t>
            </a:fld>
            <a:endParaRPr lang="en-GB"/>
          </a:p>
        </p:txBody>
      </p:sp>
    </p:spTree>
    <p:extLst>
      <p:ext uri="{BB962C8B-B14F-4D97-AF65-F5344CB8AC3E}">
        <p14:creationId xmlns:p14="http://schemas.microsoft.com/office/powerpoint/2010/main" val="18096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a:t>
            </a:fld>
            <a:endParaRPr lang="en-GB"/>
          </a:p>
        </p:txBody>
      </p:sp>
    </p:spTree>
    <p:extLst>
      <p:ext uri="{BB962C8B-B14F-4D97-AF65-F5344CB8AC3E}">
        <p14:creationId xmlns:p14="http://schemas.microsoft.com/office/powerpoint/2010/main" val="3375934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21</a:t>
            </a:fld>
            <a:endParaRPr lang="en-GB"/>
          </a:p>
        </p:txBody>
      </p:sp>
    </p:spTree>
    <p:extLst>
      <p:ext uri="{BB962C8B-B14F-4D97-AF65-F5344CB8AC3E}">
        <p14:creationId xmlns:p14="http://schemas.microsoft.com/office/powerpoint/2010/main" val="281763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22</a:t>
            </a:fld>
            <a:endParaRPr lang="en-GB"/>
          </a:p>
        </p:txBody>
      </p:sp>
    </p:spTree>
    <p:extLst>
      <p:ext uri="{BB962C8B-B14F-4D97-AF65-F5344CB8AC3E}">
        <p14:creationId xmlns:p14="http://schemas.microsoft.com/office/powerpoint/2010/main" val="52642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23</a:t>
            </a:fld>
            <a:endParaRPr lang="en-GB"/>
          </a:p>
        </p:txBody>
      </p:sp>
    </p:spTree>
    <p:extLst>
      <p:ext uri="{BB962C8B-B14F-4D97-AF65-F5344CB8AC3E}">
        <p14:creationId xmlns:p14="http://schemas.microsoft.com/office/powerpoint/2010/main" val="51235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24</a:t>
            </a:fld>
            <a:endParaRPr lang="en-GB"/>
          </a:p>
        </p:txBody>
      </p:sp>
    </p:spTree>
    <p:extLst>
      <p:ext uri="{BB962C8B-B14F-4D97-AF65-F5344CB8AC3E}">
        <p14:creationId xmlns:p14="http://schemas.microsoft.com/office/powerpoint/2010/main" val="329771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25</a:t>
            </a:fld>
            <a:endParaRPr lang="en-GB"/>
          </a:p>
        </p:txBody>
      </p:sp>
    </p:spTree>
    <p:extLst>
      <p:ext uri="{BB962C8B-B14F-4D97-AF65-F5344CB8AC3E}">
        <p14:creationId xmlns:p14="http://schemas.microsoft.com/office/powerpoint/2010/main" val="3345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26</a:t>
            </a:fld>
            <a:endParaRPr lang="en-GB"/>
          </a:p>
        </p:txBody>
      </p:sp>
    </p:spTree>
    <p:extLst>
      <p:ext uri="{BB962C8B-B14F-4D97-AF65-F5344CB8AC3E}">
        <p14:creationId xmlns:p14="http://schemas.microsoft.com/office/powerpoint/2010/main" val="3122835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27</a:t>
            </a:fld>
            <a:endParaRPr lang="en-GB"/>
          </a:p>
        </p:txBody>
      </p:sp>
    </p:spTree>
    <p:extLst>
      <p:ext uri="{BB962C8B-B14F-4D97-AF65-F5344CB8AC3E}">
        <p14:creationId xmlns:p14="http://schemas.microsoft.com/office/powerpoint/2010/main" val="1655453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28</a:t>
            </a:fld>
            <a:endParaRPr lang="en-GB"/>
          </a:p>
        </p:txBody>
      </p:sp>
    </p:spTree>
    <p:extLst>
      <p:ext uri="{BB962C8B-B14F-4D97-AF65-F5344CB8AC3E}">
        <p14:creationId xmlns:p14="http://schemas.microsoft.com/office/powerpoint/2010/main" val="597368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29</a:t>
            </a:fld>
            <a:endParaRPr lang="en-GB"/>
          </a:p>
        </p:txBody>
      </p:sp>
    </p:spTree>
    <p:extLst>
      <p:ext uri="{BB962C8B-B14F-4D97-AF65-F5344CB8AC3E}">
        <p14:creationId xmlns:p14="http://schemas.microsoft.com/office/powerpoint/2010/main" val="3898144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30</a:t>
            </a:fld>
            <a:endParaRPr lang="en-GB"/>
          </a:p>
        </p:txBody>
      </p:sp>
    </p:spTree>
    <p:extLst>
      <p:ext uri="{BB962C8B-B14F-4D97-AF65-F5344CB8AC3E}">
        <p14:creationId xmlns:p14="http://schemas.microsoft.com/office/powerpoint/2010/main" val="317617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a:t>
            </a:fld>
            <a:endParaRPr lang="en-GB"/>
          </a:p>
        </p:txBody>
      </p:sp>
    </p:spTree>
    <p:extLst>
      <p:ext uri="{BB962C8B-B14F-4D97-AF65-F5344CB8AC3E}">
        <p14:creationId xmlns:p14="http://schemas.microsoft.com/office/powerpoint/2010/main" val="184241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31</a:t>
            </a:fld>
            <a:endParaRPr lang="en-GB"/>
          </a:p>
        </p:txBody>
      </p:sp>
    </p:spTree>
    <p:extLst>
      <p:ext uri="{BB962C8B-B14F-4D97-AF65-F5344CB8AC3E}">
        <p14:creationId xmlns:p14="http://schemas.microsoft.com/office/powerpoint/2010/main" val="4113199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32</a:t>
            </a:fld>
            <a:endParaRPr lang="en-GB"/>
          </a:p>
        </p:txBody>
      </p:sp>
    </p:spTree>
    <p:extLst>
      <p:ext uri="{BB962C8B-B14F-4D97-AF65-F5344CB8AC3E}">
        <p14:creationId xmlns:p14="http://schemas.microsoft.com/office/powerpoint/2010/main" val="1891966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33</a:t>
            </a:fld>
            <a:endParaRPr lang="en-GB"/>
          </a:p>
        </p:txBody>
      </p:sp>
    </p:spTree>
    <p:extLst>
      <p:ext uri="{BB962C8B-B14F-4D97-AF65-F5344CB8AC3E}">
        <p14:creationId xmlns:p14="http://schemas.microsoft.com/office/powerpoint/2010/main" val="3242265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34</a:t>
            </a:fld>
            <a:endParaRPr lang="en-GB"/>
          </a:p>
        </p:txBody>
      </p:sp>
    </p:spTree>
    <p:extLst>
      <p:ext uri="{BB962C8B-B14F-4D97-AF65-F5344CB8AC3E}">
        <p14:creationId xmlns:p14="http://schemas.microsoft.com/office/powerpoint/2010/main" val="410576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35</a:t>
            </a:fld>
            <a:endParaRPr lang="en-GB"/>
          </a:p>
        </p:txBody>
      </p:sp>
    </p:spTree>
    <p:extLst>
      <p:ext uri="{BB962C8B-B14F-4D97-AF65-F5344CB8AC3E}">
        <p14:creationId xmlns:p14="http://schemas.microsoft.com/office/powerpoint/2010/main" val="747075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36</a:t>
            </a:fld>
            <a:endParaRPr lang="en-GB"/>
          </a:p>
        </p:txBody>
      </p:sp>
    </p:spTree>
    <p:extLst>
      <p:ext uri="{BB962C8B-B14F-4D97-AF65-F5344CB8AC3E}">
        <p14:creationId xmlns:p14="http://schemas.microsoft.com/office/powerpoint/2010/main" val="863757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37</a:t>
            </a:fld>
            <a:endParaRPr lang="en-GB"/>
          </a:p>
        </p:txBody>
      </p:sp>
    </p:spTree>
    <p:extLst>
      <p:ext uri="{BB962C8B-B14F-4D97-AF65-F5344CB8AC3E}">
        <p14:creationId xmlns:p14="http://schemas.microsoft.com/office/powerpoint/2010/main" val="46996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38</a:t>
            </a:fld>
            <a:endParaRPr lang="en-GB"/>
          </a:p>
        </p:txBody>
      </p:sp>
    </p:spTree>
    <p:extLst>
      <p:ext uri="{BB962C8B-B14F-4D97-AF65-F5344CB8AC3E}">
        <p14:creationId xmlns:p14="http://schemas.microsoft.com/office/powerpoint/2010/main" val="3282220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39</a:t>
            </a:fld>
            <a:endParaRPr lang="en-GB"/>
          </a:p>
        </p:txBody>
      </p:sp>
    </p:spTree>
    <p:extLst>
      <p:ext uri="{BB962C8B-B14F-4D97-AF65-F5344CB8AC3E}">
        <p14:creationId xmlns:p14="http://schemas.microsoft.com/office/powerpoint/2010/main" val="56625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40</a:t>
            </a:fld>
            <a:endParaRPr lang="en-GB"/>
          </a:p>
        </p:txBody>
      </p:sp>
    </p:spTree>
    <p:extLst>
      <p:ext uri="{BB962C8B-B14F-4D97-AF65-F5344CB8AC3E}">
        <p14:creationId xmlns:p14="http://schemas.microsoft.com/office/powerpoint/2010/main" val="213798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5</a:t>
            </a:fld>
            <a:endParaRPr lang="en-GB"/>
          </a:p>
        </p:txBody>
      </p:sp>
    </p:spTree>
    <p:extLst>
      <p:ext uri="{BB962C8B-B14F-4D97-AF65-F5344CB8AC3E}">
        <p14:creationId xmlns:p14="http://schemas.microsoft.com/office/powerpoint/2010/main" val="315085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41</a:t>
            </a:fld>
            <a:endParaRPr lang="en-GB"/>
          </a:p>
        </p:txBody>
      </p:sp>
    </p:spTree>
    <p:extLst>
      <p:ext uri="{BB962C8B-B14F-4D97-AF65-F5344CB8AC3E}">
        <p14:creationId xmlns:p14="http://schemas.microsoft.com/office/powerpoint/2010/main" val="3460810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42</a:t>
            </a:fld>
            <a:endParaRPr lang="en-GB"/>
          </a:p>
        </p:txBody>
      </p:sp>
    </p:spTree>
    <p:extLst>
      <p:ext uri="{BB962C8B-B14F-4D97-AF65-F5344CB8AC3E}">
        <p14:creationId xmlns:p14="http://schemas.microsoft.com/office/powerpoint/2010/main" val="271425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43</a:t>
            </a:fld>
            <a:endParaRPr lang="en-GB"/>
          </a:p>
        </p:txBody>
      </p:sp>
    </p:spTree>
    <p:extLst>
      <p:ext uri="{BB962C8B-B14F-4D97-AF65-F5344CB8AC3E}">
        <p14:creationId xmlns:p14="http://schemas.microsoft.com/office/powerpoint/2010/main" val="3644845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44</a:t>
            </a:fld>
            <a:endParaRPr lang="en-GB"/>
          </a:p>
        </p:txBody>
      </p:sp>
    </p:spTree>
    <p:extLst>
      <p:ext uri="{BB962C8B-B14F-4D97-AF65-F5344CB8AC3E}">
        <p14:creationId xmlns:p14="http://schemas.microsoft.com/office/powerpoint/2010/main" val="264080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45</a:t>
            </a:fld>
            <a:endParaRPr lang="en-GB"/>
          </a:p>
        </p:txBody>
      </p:sp>
    </p:spTree>
    <p:extLst>
      <p:ext uri="{BB962C8B-B14F-4D97-AF65-F5344CB8AC3E}">
        <p14:creationId xmlns:p14="http://schemas.microsoft.com/office/powerpoint/2010/main" val="4130838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46</a:t>
            </a:fld>
            <a:endParaRPr lang="en-GB"/>
          </a:p>
        </p:txBody>
      </p:sp>
    </p:spTree>
    <p:extLst>
      <p:ext uri="{BB962C8B-B14F-4D97-AF65-F5344CB8AC3E}">
        <p14:creationId xmlns:p14="http://schemas.microsoft.com/office/powerpoint/2010/main" val="897649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47</a:t>
            </a:fld>
            <a:endParaRPr lang="en-GB"/>
          </a:p>
        </p:txBody>
      </p:sp>
    </p:spTree>
    <p:extLst>
      <p:ext uri="{BB962C8B-B14F-4D97-AF65-F5344CB8AC3E}">
        <p14:creationId xmlns:p14="http://schemas.microsoft.com/office/powerpoint/2010/main" val="3088647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48</a:t>
            </a:fld>
            <a:endParaRPr lang="en-GB"/>
          </a:p>
        </p:txBody>
      </p:sp>
    </p:spTree>
    <p:extLst>
      <p:ext uri="{BB962C8B-B14F-4D97-AF65-F5344CB8AC3E}">
        <p14:creationId xmlns:p14="http://schemas.microsoft.com/office/powerpoint/2010/main" val="3553282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49</a:t>
            </a:fld>
            <a:endParaRPr lang="en-GB"/>
          </a:p>
        </p:txBody>
      </p:sp>
    </p:spTree>
    <p:extLst>
      <p:ext uri="{BB962C8B-B14F-4D97-AF65-F5344CB8AC3E}">
        <p14:creationId xmlns:p14="http://schemas.microsoft.com/office/powerpoint/2010/main" val="1256845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50</a:t>
            </a:fld>
            <a:endParaRPr lang="en-GB"/>
          </a:p>
        </p:txBody>
      </p:sp>
    </p:spTree>
    <p:extLst>
      <p:ext uri="{BB962C8B-B14F-4D97-AF65-F5344CB8AC3E}">
        <p14:creationId xmlns:p14="http://schemas.microsoft.com/office/powerpoint/2010/main" val="101805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6</a:t>
            </a:fld>
            <a:endParaRPr lang="en-GB"/>
          </a:p>
        </p:txBody>
      </p:sp>
    </p:spTree>
    <p:extLst>
      <p:ext uri="{BB962C8B-B14F-4D97-AF65-F5344CB8AC3E}">
        <p14:creationId xmlns:p14="http://schemas.microsoft.com/office/powerpoint/2010/main" val="331523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51</a:t>
            </a:fld>
            <a:endParaRPr lang="en-GB"/>
          </a:p>
        </p:txBody>
      </p:sp>
    </p:spTree>
    <p:extLst>
      <p:ext uri="{BB962C8B-B14F-4D97-AF65-F5344CB8AC3E}">
        <p14:creationId xmlns:p14="http://schemas.microsoft.com/office/powerpoint/2010/main" val="3980518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52</a:t>
            </a:fld>
            <a:endParaRPr lang="en-GB"/>
          </a:p>
        </p:txBody>
      </p:sp>
    </p:spTree>
    <p:extLst>
      <p:ext uri="{BB962C8B-B14F-4D97-AF65-F5344CB8AC3E}">
        <p14:creationId xmlns:p14="http://schemas.microsoft.com/office/powerpoint/2010/main" val="481040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53</a:t>
            </a:fld>
            <a:endParaRPr lang="en-GB"/>
          </a:p>
        </p:txBody>
      </p:sp>
    </p:spTree>
    <p:extLst>
      <p:ext uri="{BB962C8B-B14F-4D97-AF65-F5344CB8AC3E}">
        <p14:creationId xmlns:p14="http://schemas.microsoft.com/office/powerpoint/2010/main" val="322039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7</a:t>
            </a:fld>
            <a:endParaRPr lang="en-GB"/>
          </a:p>
        </p:txBody>
      </p:sp>
    </p:spTree>
    <p:extLst>
      <p:ext uri="{BB962C8B-B14F-4D97-AF65-F5344CB8AC3E}">
        <p14:creationId xmlns:p14="http://schemas.microsoft.com/office/powerpoint/2010/main" val="428259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8</a:t>
            </a:fld>
            <a:endParaRPr lang="en-GB"/>
          </a:p>
        </p:txBody>
      </p:sp>
    </p:spTree>
    <p:extLst>
      <p:ext uri="{BB962C8B-B14F-4D97-AF65-F5344CB8AC3E}">
        <p14:creationId xmlns:p14="http://schemas.microsoft.com/office/powerpoint/2010/main" val="7839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9</a:t>
            </a:fld>
            <a:endParaRPr lang="en-GB"/>
          </a:p>
        </p:txBody>
      </p:sp>
    </p:spTree>
    <p:extLst>
      <p:ext uri="{BB962C8B-B14F-4D97-AF65-F5344CB8AC3E}">
        <p14:creationId xmlns:p14="http://schemas.microsoft.com/office/powerpoint/2010/main" val="280610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D5B1C95-9955-4204-B702-33CE010E1EC8}" type="slidenum">
              <a:rPr lang="en-GB" smtClean="0"/>
              <a:pPr/>
              <a:t>10</a:t>
            </a:fld>
            <a:endParaRPr lang="en-GB"/>
          </a:p>
        </p:txBody>
      </p:sp>
    </p:spTree>
    <p:extLst>
      <p:ext uri="{BB962C8B-B14F-4D97-AF65-F5344CB8AC3E}">
        <p14:creationId xmlns:p14="http://schemas.microsoft.com/office/powerpoint/2010/main" val="114158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GB" smtClean="0"/>
              <a:t>Click to edit Master title style</a:t>
            </a:r>
            <a:endParaRPr lang="en-GB"/>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GB" smtClean="0"/>
              <a:t>Click to edit Master subtitle style</a:t>
            </a:r>
            <a:endParaRPr lang="en-GB"/>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D88F86C3-5A89-431B-80B5-706E7B53B5BD}" type="datetimeFigureOut">
              <a:rPr lang="en-US" smtClean="0"/>
              <a:pPr/>
              <a:t>9/30/2014</a:t>
            </a:fld>
            <a:endParaRPr lang="en-GB"/>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GB"/>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D88F86C3-5A89-431B-80B5-706E7B53B5BD}" type="datetimeFigureOut">
              <a:rPr lang="en-US" smtClean="0"/>
              <a:pPr/>
              <a:t>9/30/2014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D8763F2-DD07-48E5-9C0A-EC34EC9954A6}" type="slidenum">
              <a:rPr lang="en-GB" smtClean="0"/>
              <a:pPr/>
              <a:t>‹#›</a:t>
            </a:fld>
            <a:endParaRPr lang="en-GB"/>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D88F86C3-5A89-431B-80B5-706E7B53B5BD}" type="datetimeFigureOut">
              <a:rPr lang="en-US" smtClean="0"/>
              <a:pPr/>
              <a:t>9/30/2014</a:t>
            </a:fld>
            <a:endParaRPr lang="en-GB"/>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GB"/>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D8763F2-DD07-48E5-9C0A-EC34EC9954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u"/>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2.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5.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8.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23.png"/><Relationship Id="rId3" Type="http://schemas.microsoft.com/office/2007/relationships/media" Target="../media/media5.WAV"/><Relationship Id="rId7" Type="http://schemas.microsoft.com/office/2007/relationships/media" Target="../media/media7.WAV"/><Relationship Id="rId12" Type="http://schemas.openxmlformats.org/officeDocument/2006/relationships/image" Target="../media/image33.gif"/><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11" Type="http://schemas.openxmlformats.org/officeDocument/2006/relationships/image" Target="../media/image32.gif"/><Relationship Id="rId5" Type="http://schemas.microsoft.com/office/2007/relationships/media" Target="../media/media6.WAV"/><Relationship Id="rId10" Type="http://schemas.openxmlformats.org/officeDocument/2006/relationships/notesSlide" Target="../notesSlides/notesSlide16.xml"/><Relationship Id="rId4" Type="http://schemas.openxmlformats.org/officeDocument/2006/relationships/audio" Target="../media/media5.WAV"/><Relationship Id="rId9" Type="http://schemas.openxmlformats.org/officeDocument/2006/relationships/slideLayout" Target="../slideLayouts/slideLayout5.xml"/><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8.gif"/><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7.png"/><Relationship Id="rId5" Type="http://schemas.openxmlformats.org/officeDocument/2006/relationships/image" Target="../media/image37.gif"/><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hyperlink" Target="http://www.google.co.uk/url?sa=i&amp;rct=j&amp;q=&amp;esrc=s&amp;frm=1&amp;source=images&amp;cd=&amp;cad=rja&amp;uact=8&amp;docid=qk7nWOzJ8GBQvM&amp;tbnid=VyDv1j7nFKmTuM:&amp;ved=0CAcQjRw&amp;url=http://lancashirecleaningsupplies.co.uk/index.php?app%3Dgbu0%26ns%3Dcatshow%26ref%3Drefuse_sacks&amp;ei=d-cXVM7zAY3-PKSEgIAF&amp;bvm=bv.75097201,d.ZWU&amp;psig=AFQjCNH7EYy_2He2QBWKm-eHrCVaNNP8lw&amp;ust=141093898766103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hyperlink" Target="//upload.wikimedia.org/wikipedia/commons/f/f0/Puppy-1367464978Nc8.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hyperlink" Target="http://en.wikipedia.org/wiki/File:Cucumber_leaf.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8.jpeg"/><Relationship Id="rId5" Type="http://schemas.openxmlformats.org/officeDocument/2006/relationships/hyperlink" Target="http://en.wikipedia.org/wiki/File:Scafell_Pike.JPG" TargetMode="Externa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slideLayout" Target="../slideLayouts/slideLayout5.xml"/><Relationship Id="rId7" Type="http://schemas.openxmlformats.org/officeDocument/2006/relationships/image" Target="../media/image70.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69.jpeg"/><Relationship Id="rId5" Type="http://schemas.openxmlformats.org/officeDocument/2006/relationships/hyperlink" Target="http://www.google.co.uk/url?sa=i&amp;rct=j&amp;q=&amp;esrc=s&amp;frm=1&amp;source=images&amp;cd=&amp;cad=rja&amp;uact=8&amp;docid=kZf1sxE8mAHsGM&amp;tbnid=-5e7RGEwrCmMyM:&amp;ved=0CAcQjRw&amp;url=http://www.brentwoodtelephoneengineer.co.uk/&amp;ei=YUgYVLT_FIKxPMXMgagE&amp;bvm=bv.75097201,d.bGQ&amp;psig=AFQjCNFDDLu5Dkp65PCRf28t919-Qk4i0g&amp;ust=1410963871079396" TargetMode="Externa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Spade.jp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hyperlink" Target="//upload.wikimedia.org/wikipedia/commons/2/21/Playing_card_spade_8.svg" TargetMode="External"/><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5.jpe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wmf"/><Relationship Id="rId7"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81.jpeg"/><Relationship Id="rId5" Type="http://schemas.openxmlformats.org/officeDocument/2006/relationships/image" Target="../media/image80.wmf"/><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93.jpeg"/></Relationships>
</file>

<file path=ppt/slides/_rels/slide4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5.jpeg"/></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99.jpeg"/></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101.jpeg"/></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10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106.jpeg"/></Relationships>
</file>

<file path=ppt/slides/_rels/slide5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08.jpe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764704"/>
            <a:ext cx="8712968" cy="1371600"/>
          </a:xfrm>
        </p:spPr>
        <p:txBody>
          <a:bodyPr/>
          <a:lstStyle/>
          <a:p>
            <a:r>
              <a:rPr lang="en-GB" smtClean="0">
                <a:solidFill>
                  <a:srgbClr val="002060"/>
                </a:solidFill>
              </a:rPr>
              <a:t>50 Homonym </a:t>
            </a:r>
            <a:r>
              <a:rPr lang="en-GB" dirty="0" smtClean="0">
                <a:solidFill>
                  <a:srgbClr val="002060"/>
                </a:solidFill>
              </a:rPr>
              <a:t>Puzzles</a:t>
            </a:r>
            <a:endParaRPr lang="en-GB" dirty="0">
              <a:solidFill>
                <a:srgbClr val="002060"/>
              </a:solidFill>
            </a:endParaRPr>
          </a:p>
        </p:txBody>
      </p:sp>
      <p:sp>
        <p:nvSpPr>
          <p:cNvPr id="3" name="Subtitle 2"/>
          <p:cNvSpPr>
            <a:spLocks noGrp="1"/>
          </p:cNvSpPr>
          <p:nvPr>
            <p:ph type="subTitle" idx="1"/>
          </p:nvPr>
        </p:nvSpPr>
        <p:spPr>
          <a:xfrm>
            <a:off x="1475656" y="2530853"/>
            <a:ext cx="6922368" cy="720080"/>
          </a:xfrm>
        </p:spPr>
        <p:txBody>
          <a:bodyPr/>
          <a:lstStyle/>
          <a:p>
            <a:r>
              <a:rPr lang="en-GB" sz="5400" dirty="0" smtClean="0">
                <a:solidFill>
                  <a:schemeClr val="tx2"/>
                </a:solidFill>
              </a:rPr>
              <a:t>What are homonyms?</a:t>
            </a:r>
            <a:endParaRPr lang="en-GB" sz="5400" dirty="0">
              <a:solidFill>
                <a:schemeClr val="tx2"/>
              </a:solidFill>
            </a:endParaRPr>
          </a:p>
        </p:txBody>
      </p:sp>
      <p:sp>
        <p:nvSpPr>
          <p:cNvPr id="5" name="TextBox 4"/>
          <p:cNvSpPr txBox="1"/>
          <p:nvPr/>
        </p:nvSpPr>
        <p:spPr>
          <a:xfrm>
            <a:off x="1727684" y="4099431"/>
            <a:ext cx="6768752" cy="1754326"/>
          </a:xfrm>
          <a:prstGeom prst="rect">
            <a:avLst/>
          </a:prstGeom>
          <a:noFill/>
        </p:spPr>
        <p:txBody>
          <a:bodyPr wrap="square" rtlCol="0">
            <a:spAutoFit/>
          </a:bodyPr>
          <a:lstStyle/>
          <a:p>
            <a:pPr algn="r"/>
            <a:r>
              <a:rPr lang="en-GB" sz="3600" dirty="0" smtClean="0">
                <a:solidFill>
                  <a:srgbClr val="100274"/>
                </a:solidFill>
              </a:rPr>
              <a:t>Homonyms are spelt the same.</a:t>
            </a:r>
          </a:p>
          <a:p>
            <a:pPr algn="r"/>
            <a:r>
              <a:rPr lang="en-GB" sz="3600" dirty="0" smtClean="0">
                <a:solidFill>
                  <a:srgbClr val="100274"/>
                </a:solidFill>
              </a:rPr>
              <a:t>They are pronounced the same.</a:t>
            </a:r>
          </a:p>
          <a:p>
            <a:pPr algn="r"/>
            <a:r>
              <a:rPr lang="en-GB" sz="3600" dirty="0" smtClean="0">
                <a:solidFill>
                  <a:srgbClr val="100274"/>
                </a:solidFill>
              </a:rPr>
              <a:t> </a:t>
            </a:r>
            <a:r>
              <a:rPr lang="en-GB" sz="3600" dirty="0">
                <a:solidFill>
                  <a:srgbClr val="100274"/>
                </a:solidFill>
              </a:rPr>
              <a:t>They have different meanings</a:t>
            </a:r>
            <a:r>
              <a:rPr lang="en-GB" sz="3600" dirty="0" smtClean="0">
                <a:solidFill>
                  <a:srgbClr val="100274"/>
                </a:solidFill>
              </a:rPr>
              <a:t>.</a:t>
            </a:r>
            <a:endParaRPr lang="en-GB" sz="3600" dirty="0">
              <a:solidFill>
                <a:srgbClr val="100274"/>
              </a:solidFill>
            </a:endParaRPr>
          </a:p>
        </p:txBody>
      </p:sp>
    </p:spTree>
    <p:extLst>
      <p:ext uri="{BB962C8B-B14F-4D97-AF65-F5344CB8AC3E}">
        <p14:creationId xmlns:p14="http://schemas.microsoft.com/office/powerpoint/2010/main" val="409186955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place where a group of fish learn.</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school</a:t>
            </a:r>
            <a:endParaRPr lang="en-GB" sz="6000" dirty="0"/>
          </a:p>
        </p:txBody>
      </p:sp>
      <p:pic>
        <p:nvPicPr>
          <p:cNvPr id="4098" name="Picture 2" descr="C:\Users\Peter\Pictures\Microsoft Clip Organizer\j0436129.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449" y="1857364"/>
            <a:ext cx="3126047" cy="2820295"/>
          </a:xfrm>
          <a:prstGeom prst="rect">
            <a:avLst/>
          </a:prstGeom>
          <a:noFill/>
        </p:spPr>
      </p:pic>
      <p:sp>
        <p:nvSpPr>
          <p:cNvPr id="7" name="Content Placeholder 6"/>
          <p:cNvSpPr>
            <a:spLocks noGrp="1"/>
          </p:cNvSpPr>
          <p:nvPr>
            <p:ph sz="half" idx="2"/>
          </p:nvPr>
        </p:nvSpPr>
        <p:spPr/>
        <p:txBody>
          <a:bodyPr/>
          <a:lstStyle/>
          <a:p>
            <a:endParaRPr lang="en-GB"/>
          </a:p>
        </p:txBody>
      </p:sp>
      <p:pic>
        <p:nvPicPr>
          <p:cNvPr id="4099" name="Picture 3" descr="C:\Users\Peter\Pictures\Microsoft Clip Organizer\j02555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0555" y="2071678"/>
            <a:ext cx="3984797" cy="2610042"/>
          </a:xfrm>
          <a:prstGeom prst="rect">
            <a:avLst/>
          </a:prstGeom>
          <a:noFill/>
        </p:spPr>
      </p:pic>
      <p:sp>
        <p:nvSpPr>
          <p:cNvPr id="9" name="TextBox 8"/>
          <p:cNvSpPr txBox="1"/>
          <p:nvPr/>
        </p:nvSpPr>
        <p:spPr>
          <a:xfrm>
            <a:off x="179512" y="508030"/>
            <a:ext cx="216024" cy="369332"/>
          </a:xfrm>
          <a:prstGeom prst="rect">
            <a:avLst/>
          </a:prstGeom>
          <a:noFill/>
        </p:spPr>
        <p:txBody>
          <a:bodyPr wrap="square" rtlCol="0">
            <a:spAutoFit/>
          </a:bodyPr>
          <a:lstStyle/>
          <a:p>
            <a:r>
              <a:rPr lang="en-GB" dirty="0" smtClean="0"/>
              <a:t>8</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1000" fill="hold"/>
                                        <p:tgtEl>
                                          <p:spTgt spid="4098"/>
                                        </p:tgtEl>
                                        <p:attrNameLst>
                                          <p:attrName>ppt_x</p:attrName>
                                        </p:attrNameLst>
                                      </p:cBhvr>
                                      <p:tavLst>
                                        <p:tav tm="0">
                                          <p:val>
                                            <p:strVal val="#ppt_x"/>
                                          </p:val>
                                        </p:tav>
                                        <p:tav tm="100000">
                                          <p:val>
                                            <p:strVal val="#ppt_x"/>
                                          </p:val>
                                        </p:tav>
                                      </p:tavLst>
                                    </p:anim>
                                    <p:anim calcmode="lin" valueType="num">
                                      <p:cBhvr additive="base">
                                        <p:cTn id="15"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1000" fill="hold"/>
                                        <p:tgtEl>
                                          <p:spTgt spid="4099"/>
                                        </p:tgtEl>
                                        <p:attrNameLst>
                                          <p:attrName>ppt_x</p:attrName>
                                        </p:attrNameLst>
                                      </p:cBhvr>
                                      <p:tavLst>
                                        <p:tav tm="0">
                                          <p:val>
                                            <p:strVal val="#ppt_x"/>
                                          </p:val>
                                        </p:tav>
                                        <p:tav tm="100000">
                                          <p:val>
                                            <p:strVal val="#ppt_x"/>
                                          </p:val>
                                        </p:tav>
                                      </p:tavLst>
                                    </p:anim>
                                    <p:anim calcmode="lin" valueType="num">
                                      <p:cBhvr additive="base">
                                        <p:cTn id="21" dur="1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keen supporter to cool you down.</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fan</a:t>
            </a:r>
            <a:endParaRPr lang="en-GB" sz="6000" dirty="0"/>
          </a:p>
        </p:txBody>
      </p:sp>
      <p:pic>
        <p:nvPicPr>
          <p:cNvPr id="6146" name="Picture 2" descr="C:\Users\Peter\Pictures\Microsoft Clip Organizer\j0286757.gif"/>
          <p:cNvPicPr>
            <a:picLocks noChangeAspect="1" noChangeArrowheads="1" noCrop="1"/>
          </p:cNvPicPr>
          <p:nvPr/>
        </p:nvPicPr>
        <p:blipFill>
          <a:blip r:embed="rId3"/>
          <a:srcRect/>
          <a:stretch>
            <a:fillRect/>
          </a:stretch>
        </p:blipFill>
        <p:spPr bwMode="auto">
          <a:xfrm>
            <a:off x="1142976" y="2214554"/>
            <a:ext cx="2500330" cy="2390022"/>
          </a:xfrm>
          <a:prstGeom prst="rect">
            <a:avLst/>
          </a:prstGeom>
          <a:noFill/>
        </p:spPr>
      </p:pic>
      <p:pic>
        <p:nvPicPr>
          <p:cNvPr id="6147" name="Picture 3" descr="C:\Users\Peter\Pictures\Microsoft Clip Organizer\j0336841.gif"/>
          <p:cNvPicPr>
            <a:picLocks noChangeAspect="1" noChangeArrowheads="1" noCrop="1"/>
          </p:cNvPicPr>
          <p:nvPr/>
        </p:nvPicPr>
        <p:blipFill>
          <a:blip r:embed="rId4"/>
          <a:srcRect/>
          <a:stretch>
            <a:fillRect/>
          </a:stretch>
        </p:blipFill>
        <p:spPr bwMode="auto">
          <a:xfrm>
            <a:off x="5214942" y="2357430"/>
            <a:ext cx="2311867" cy="2230272"/>
          </a:xfrm>
          <a:prstGeom prst="rect">
            <a:avLst/>
          </a:prstGeom>
          <a:noFill/>
        </p:spPr>
      </p:pic>
      <p:sp>
        <p:nvSpPr>
          <p:cNvPr id="6" name="TextBox 5"/>
          <p:cNvSpPr txBox="1"/>
          <p:nvPr/>
        </p:nvSpPr>
        <p:spPr>
          <a:xfrm>
            <a:off x="179512" y="508030"/>
            <a:ext cx="216024" cy="369332"/>
          </a:xfrm>
          <a:prstGeom prst="rect">
            <a:avLst/>
          </a:prstGeom>
          <a:noFill/>
        </p:spPr>
        <p:txBody>
          <a:bodyPr wrap="square" rtlCol="0">
            <a:spAutoFit/>
          </a:bodyPr>
          <a:lstStyle/>
          <a:p>
            <a:r>
              <a:rPr lang="en-GB" dirty="0" smtClean="0"/>
              <a:t>9</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1000" fill="hold"/>
                                        <p:tgtEl>
                                          <p:spTgt spid="6146"/>
                                        </p:tgtEl>
                                        <p:attrNameLst>
                                          <p:attrName>ppt_x</p:attrName>
                                        </p:attrNameLst>
                                      </p:cBhvr>
                                      <p:tavLst>
                                        <p:tav tm="0">
                                          <p:val>
                                            <p:strVal val="#ppt_x"/>
                                          </p:val>
                                        </p:tav>
                                        <p:tav tm="100000">
                                          <p:val>
                                            <p:strVal val="#ppt_x"/>
                                          </p:val>
                                        </p:tav>
                                      </p:tavLst>
                                    </p:anim>
                                    <p:anim calcmode="lin" valueType="num">
                                      <p:cBhvr additive="base">
                                        <p:cTn id="15" dur="1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7"/>
                                        </p:tgtEl>
                                        <p:attrNameLst>
                                          <p:attrName>style.visibility</p:attrName>
                                        </p:attrNameLst>
                                      </p:cBhvr>
                                      <p:to>
                                        <p:strVal val="visible"/>
                                      </p:to>
                                    </p:set>
                                    <p:anim calcmode="lin" valueType="num">
                                      <p:cBhvr additive="base">
                                        <p:cTn id="20" dur="1000" fill="hold"/>
                                        <p:tgtEl>
                                          <p:spTgt spid="6147"/>
                                        </p:tgtEl>
                                        <p:attrNameLst>
                                          <p:attrName>ppt_x</p:attrName>
                                        </p:attrNameLst>
                                      </p:cBhvr>
                                      <p:tavLst>
                                        <p:tav tm="0">
                                          <p:val>
                                            <p:strVal val="#ppt_x"/>
                                          </p:val>
                                        </p:tav>
                                        <p:tav tm="100000">
                                          <p:val>
                                            <p:strVal val="#ppt_x"/>
                                          </p:val>
                                        </p:tav>
                                      </p:tavLst>
                                    </p:anim>
                                    <p:anim calcmode="lin" valueType="num">
                                      <p:cBhvr additive="base">
                                        <p:cTn id="21" dur="10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j00749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43504" y="3214686"/>
            <a:ext cx="304800" cy="304800"/>
          </a:xfrm>
          <a:prstGeom prst="rect">
            <a:avLst/>
          </a:prstGeom>
        </p:spPr>
      </p:pic>
      <p:sp>
        <p:nvSpPr>
          <p:cNvPr id="2" name="Title 1"/>
          <p:cNvSpPr>
            <a:spLocks noGrp="1"/>
          </p:cNvSpPr>
          <p:nvPr>
            <p:ph type="title"/>
          </p:nvPr>
        </p:nvSpPr>
        <p:spPr/>
        <p:txBody>
          <a:bodyPr>
            <a:normAutofit fontScale="90000"/>
          </a:bodyPr>
          <a:lstStyle/>
          <a:p>
            <a:pPr algn="ctr"/>
            <a:r>
              <a:rPr lang="en-GB" dirty="0" smtClean="0"/>
              <a:t>Move your hand as the water comes in.</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wave</a:t>
            </a:r>
            <a:endParaRPr lang="en-GB" sz="6000" dirty="0"/>
          </a:p>
        </p:txBody>
      </p:sp>
      <p:pic>
        <p:nvPicPr>
          <p:cNvPr id="5122" name="Picture 2" descr="C:\Users\Peter\Pictures\Microsoft Clip Organizer\j0336447.gif"/>
          <p:cNvPicPr>
            <a:picLocks noChangeAspect="1" noChangeArrowheads="1" noCrop="1"/>
          </p:cNvPicPr>
          <p:nvPr/>
        </p:nvPicPr>
        <p:blipFill>
          <a:blip r:embed="rId6"/>
          <a:srcRect/>
          <a:stretch>
            <a:fillRect/>
          </a:stretch>
        </p:blipFill>
        <p:spPr bwMode="auto">
          <a:xfrm>
            <a:off x="857224" y="2143116"/>
            <a:ext cx="2643206" cy="2643206"/>
          </a:xfrm>
          <a:prstGeom prst="rect">
            <a:avLst/>
          </a:prstGeom>
          <a:noFill/>
        </p:spPr>
      </p:pic>
      <p:pic>
        <p:nvPicPr>
          <p:cNvPr id="5123" name="Picture 3" descr="C:\Users\Peter\Pictures\Microsoft Clip Organizer\na02321_.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57686" y="1428736"/>
            <a:ext cx="4421109" cy="3468986"/>
          </a:xfrm>
          <a:prstGeom prst="rect">
            <a:avLst/>
          </a:prstGeom>
          <a:noFill/>
        </p:spPr>
      </p:pic>
      <p:sp>
        <p:nvSpPr>
          <p:cNvPr id="9" name="TextBox 8"/>
          <p:cNvSpPr txBox="1"/>
          <p:nvPr/>
        </p:nvSpPr>
        <p:spPr>
          <a:xfrm>
            <a:off x="179512" y="508030"/>
            <a:ext cx="576064" cy="369332"/>
          </a:xfrm>
          <a:prstGeom prst="rect">
            <a:avLst/>
          </a:prstGeom>
          <a:noFill/>
        </p:spPr>
        <p:txBody>
          <a:bodyPr wrap="square" rtlCol="0">
            <a:spAutoFit/>
          </a:bodyPr>
          <a:lstStyle/>
          <a:p>
            <a:r>
              <a:rPr lang="en-GB" dirty="0" smtClean="0"/>
              <a:t>10</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1000" fill="hold"/>
                                        <p:tgtEl>
                                          <p:spTgt spid="5122"/>
                                        </p:tgtEl>
                                        <p:attrNameLst>
                                          <p:attrName>ppt_x</p:attrName>
                                        </p:attrNameLst>
                                      </p:cBhvr>
                                      <p:tavLst>
                                        <p:tav tm="0">
                                          <p:val>
                                            <p:strVal val="#ppt_x"/>
                                          </p:val>
                                        </p:tav>
                                        <p:tav tm="100000">
                                          <p:val>
                                            <p:strVal val="#ppt_x"/>
                                          </p:val>
                                        </p:tav>
                                      </p:tavLst>
                                    </p:anim>
                                    <p:anim calcmode="lin" valueType="num">
                                      <p:cBhvr additive="base">
                                        <p:cTn id="15"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 calcmode="lin" valueType="num">
                                      <p:cBhvr additive="base">
                                        <p:cTn id="20" dur="1000" fill="hold"/>
                                        <p:tgtEl>
                                          <p:spTgt spid="5123"/>
                                        </p:tgtEl>
                                        <p:attrNameLst>
                                          <p:attrName>ppt_x</p:attrName>
                                        </p:attrNameLst>
                                      </p:cBhvr>
                                      <p:tavLst>
                                        <p:tav tm="0">
                                          <p:val>
                                            <p:strVal val="#ppt_x"/>
                                          </p:val>
                                        </p:tav>
                                        <p:tav tm="100000">
                                          <p:val>
                                            <p:strVal val="#ppt_x"/>
                                          </p:val>
                                        </p:tav>
                                      </p:tavLst>
                                    </p:anim>
                                    <p:anim calcmode="lin" valueType="num">
                                      <p:cBhvr additive="base">
                                        <p:cTn id="21" dur="1000" fill="hold"/>
                                        <p:tgtEl>
                                          <p:spTgt spid="5123"/>
                                        </p:tgtEl>
                                        <p:attrNameLst>
                                          <p:attrName>ppt_y</p:attrName>
                                        </p:attrNameLst>
                                      </p:cBhvr>
                                      <p:tavLst>
                                        <p:tav tm="0">
                                          <p:val>
                                            <p:strVal val="1+#ppt_h/2"/>
                                          </p:val>
                                        </p:tav>
                                        <p:tav tm="100000">
                                          <p:val>
                                            <p:strVal val="#ppt_y"/>
                                          </p:val>
                                        </p:tav>
                                      </p:tavLst>
                                    </p:anim>
                                  </p:childTnLst>
                                </p:cTn>
                              </p:par>
                              <p:par>
                                <p:cTn id="22" presetID="1" presetClass="mediacall" presetSubtype="0" fill="hold" nodeType="withEffect">
                                  <p:stCondLst>
                                    <p:cond delay="0"/>
                                  </p:stCondLst>
                                  <p:childTnLst>
                                    <p:cmd type="call" cmd="playFrom(0.0)">
                                      <p:cBhvr>
                                        <p:cTn id="23" dur="1" fill="hold"/>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repeatCount="3000"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j0075066.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5"/>
          <a:stretch>
            <a:fillRect/>
          </a:stretch>
        </p:blipFill>
        <p:spPr>
          <a:xfrm>
            <a:off x="7143768" y="4000504"/>
            <a:ext cx="304800" cy="304800"/>
          </a:xfrm>
          <a:prstGeom prst="rect">
            <a:avLst/>
          </a:prstGeom>
        </p:spPr>
      </p:pic>
      <p:sp>
        <p:nvSpPr>
          <p:cNvPr id="2" name="Title 1"/>
          <p:cNvSpPr>
            <a:spLocks noGrp="1"/>
          </p:cNvSpPr>
          <p:nvPr>
            <p:ph type="title"/>
          </p:nvPr>
        </p:nvSpPr>
        <p:spPr/>
        <p:txBody>
          <a:bodyPr>
            <a:normAutofit fontScale="90000"/>
          </a:bodyPr>
          <a:lstStyle/>
          <a:p>
            <a:r>
              <a:rPr lang="en-GB" dirty="0" smtClean="0"/>
              <a:t>A less heavy way to start a fire.</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lighter</a:t>
            </a:r>
            <a:endParaRPr lang="en-GB" sz="6000" dirty="0"/>
          </a:p>
        </p:txBody>
      </p:sp>
      <p:pic>
        <p:nvPicPr>
          <p:cNvPr id="7170" name="Picture 2" descr="C:\Users\Peter\Pictures\Microsoft Clip Organizer\j0296989.gif"/>
          <p:cNvPicPr>
            <a:picLocks noChangeAspect="1" noChangeArrowheads="1" noCrop="1"/>
          </p:cNvPicPr>
          <p:nvPr/>
        </p:nvPicPr>
        <p:blipFill>
          <a:blip r:embed="rId6"/>
          <a:srcRect/>
          <a:stretch>
            <a:fillRect/>
          </a:stretch>
        </p:blipFill>
        <p:spPr bwMode="auto">
          <a:xfrm>
            <a:off x="5143504" y="1714488"/>
            <a:ext cx="2286016" cy="2905952"/>
          </a:xfrm>
          <a:prstGeom prst="rect">
            <a:avLst/>
          </a:prstGeom>
          <a:noFill/>
        </p:spPr>
      </p:pic>
      <p:pic>
        <p:nvPicPr>
          <p:cNvPr id="7171" name="Picture 3" descr="C:\Users\Peter\Pictures\Microsoft Clip Organizer\j0336857.gif"/>
          <p:cNvPicPr>
            <a:picLocks noChangeAspect="1" noChangeArrowheads="1" noCrop="1"/>
          </p:cNvPicPr>
          <p:nvPr/>
        </p:nvPicPr>
        <p:blipFill>
          <a:blip r:embed="rId7"/>
          <a:srcRect/>
          <a:stretch>
            <a:fillRect/>
          </a:stretch>
        </p:blipFill>
        <p:spPr bwMode="auto">
          <a:xfrm>
            <a:off x="1285852" y="2571744"/>
            <a:ext cx="2914675" cy="2428896"/>
          </a:xfrm>
          <a:prstGeom prst="rect">
            <a:avLst/>
          </a:prstGeom>
          <a:noFill/>
        </p:spPr>
      </p:pic>
      <p:sp>
        <p:nvSpPr>
          <p:cNvPr id="7" name="TextBox 6"/>
          <p:cNvSpPr txBox="1"/>
          <p:nvPr/>
        </p:nvSpPr>
        <p:spPr>
          <a:xfrm>
            <a:off x="136136" y="508030"/>
            <a:ext cx="432048" cy="369332"/>
          </a:xfrm>
          <a:prstGeom prst="rect">
            <a:avLst/>
          </a:prstGeom>
          <a:noFill/>
        </p:spPr>
        <p:txBody>
          <a:bodyPr wrap="square" rtlCol="0">
            <a:spAutoFit/>
          </a:bodyPr>
          <a:lstStyle/>
          <a:p>
            <a:r>
              <a:rPr lang="en-GB" dirty="0" smtClean="0"/>
              <a:t>11</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additive="base">
                                        <p:cTn id="14" dur="500" fill="hold"/>
                                        <p:tgtEl>
                                          <p:spTgt spid="7171"/>
                                        </p:tgtEl>
                                        <p:attrNameLst>
                                          <p:attrName>ppt_x</p:attrName>
                                        </p:attrNameLst>
                                      </p:cBhvr>
                                      <p:tavLst>
                                        <p:tav tm="0">
                                          <p:val>
                                            <p:strVal val="#ppt_x"/>
                                          </p:val>
                                        </p:tav>
                                        <p:tav tm="100000">
                                          <p:val>
                                            <p:strVal val="#ppt_x"/>
                                          </p:val>
                                        </p:tav>
                                      </p:tavLst>
                                    </p:anim>
                                    <p:anim calcmode="lin" valueType="num">
                                      <p:cBhvr additive="base">
                                        <p:cTn id="15"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additive="base">
                                        <p:cTn id="20" dur="500" fill="hold"/>
                                        <p:tgtEl>
                                          <p:spTgt spid="7170"/>
                                        </p:tgtEl>
                                        <p:attrNameLst>
                                          <p:attrName>ppt_x</p:attrName>
                                        </p:attrNameLst>
                                      </p:cBhvr>
                                      <p:tavLst>
                                        <p:tav tm="0">
                                          <p:val>
                                            <p:strVal val="#ppt_x"/>
                                          </p:val>
                                        </p:tav>
                                        <p:tav tm="100000">
                                          <p:val>
                                            <p:strVal val="#ppt_x"/>
                                          </p:val>
                                        </p:tav>
                                      </p:tavLst>
                                    </p:anim>
                                    <p:anim calcmode="lin" valueType="num">
                                      <p:cBhvr additive="base">
                                        <p:cTn id="21" dur="500" fill="hold"/>
                                        <p:tgtEl>
                                          <p:spTgt spid="7170"/>
                                        </p:tgtEl>
                                        <p:attrNameLst>
                                          <p:attrName>ppt_y</p:attrName>
                                        </p:attrNameLst>
                                      </p:cBhvr>
                                      <p:tavLst>
                                        <p:tav tm="0">
                                          <p:val>
                                            <p:strVal val="1+#ppt_h/2"/>
                                          </p:val>
                                        </p:tav>
                                        <p:tav tm="100000">
                                          <p:val>
                                            <p:strVal val="#ppt_y"/>
                                          </p:val>
                                        </p:tav>
                                      </p:tavLst>
                                    </p:anim>
                                  </p:childTnLst>
                                </p:cTn>
                              </p:par>
                              <p:par>
                                <p:cTn id="22" presetID="1" presetClass="mediacall" presetSubtype="0" fill="hold" nodeType="withEffect">
                                  <p:stCondLst>
                                    <p:cond delay="0"/>
                                  </p:stCondLst>
                                  <p:childTnLst>
                                    <p:cmd type="call" cmd="playFrom(0.0)">
                                      <p:cBhvr>
                                        <p:cTn id="23" dur="197" fill="hold"/>
                                        <p:tgtEl>
                                          <p:spTgt spid="9"/>
                                        </p:tgtEl>
                                      </p:cBhvr>
                                    </p:cmd>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0"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9"/>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dog does this on the outside of a tree trunk.</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bark</a:t>
            </a:r>
            <a:endParaRPr lang="en-GB" sz="6000" dirty="0"/>
          </a:p>
        </p:txBody>
      </p:sp>
      <p:pic>
        <p:nvPicPr>
          <p:cNvPr id="1026" name="Picture 2" descr="C:\Users\Peter\Pictures\Microsoft Clip Organizer\AG00184_.gif"/>
          <p:cNvPicPr>
            <a:picLocks noChangeAspect="1" noChangeArrowheads="1" noCrop="1"/>
          </p:cNvPicPr>
          <p:nvPr/>
        </p:nvPicPr>
        <p:blipFill>
          <a:blip r:embed="rId5"/>
          <a:srcRect/>
          <a:stretch>
            <a:fillRect/>
          </a:stretch>
        </p:blipFill>
        <p:spPr bwMode="auto">
          <a:xfrm>
            <a:off x="1142977" y="2000241"/>
            <a:ext cx="3819378" cy="2356638"/>
          </a:xfrm>
          <a:prstGeom prst="rect">
            <a:avLst/>
          </a:prstGeom>
          <a:noFill/>
        </p:spPr>
      </p:pic>
      <p:pic>
        <p:nvPicPr>
          <p:cNvPr id="7" name="j03884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4348" y="7143776"/>
            <a:ext cx="304800" cy="304800"/>
          </a:xfrm>
          <a:prstGeom prst="rect">
            <a:avLst/>
          </a:prstGeom>
        </p:spPr>
      </p:pic>
      <p:grpSp>
        <p:nvGrpSpPr>
          <p:cNvPr id="9" name="Group 8"/>
          <p:cNvGrpSpPr/>
          <p:nvPr/>
        </p:nvGrpSpPr>
        <p:grpSpPr>
          <a:xfrm>
            <a:off x="5143504" y="1643050"/>
            <a:ext cx="2928958" cy="2928958"/>
            <a:chOff x="5143504" y="1643050"/>
            <a:chExt cx="2928958" cy="2928958"/>
          </a:xfrm>
        </p:grpSpPr>
        <p:pic>
          <p:nvPicPr>
            <p:cNvPr id="3" name="Picture 3" descr="C:\Users\Peter\Pictures\Microsoft Clip Organizer\j0434841.png"/>
            <p:cNvPicPr>
              <a:picLocks noChangeAspect="1" noChangeArrowheads="1"/>
            </p:cNvPicPr>
            <p:nvPr/>
          </p:nvPicPr>
          <p:blipFill>
            <a:blip r:embed="rId7"/>
            <a:srcRect/>
            <a:stretch>
              <a:fillRect/>
            </a:stretch>
          </p:blipFill>
          <p:spPr bwMode="auto">
            <a:xfrm>
              <a:off x="5143504" y="1643050"/>
              <a:ext cx="2928958" cy="2928958"/>
            </a:xfrm>
            <a:prstGeom prst="rect">
              <a:avLst/>
            </a:prstGeom>
            <a:noFill/>
          </p:spPr>
        </p:pic>
        <p:cxnSp>
          <p:nvCxnSpPr>
            <p:cNvPr id="11" name="Elbow Connector 10"/>
            <p:cNvCxnSpPr/>
            <p:nvPr/>
          </p:nvCxnSpPr>
          <p:spPr bwMode="auto">
            <a:xfrm>
              <a:off x="5286380" y="3714752"/>
              <a:ext cx="928694" cy="571504"/>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sp>
        <p:nvSpPr>
          <p:cNvPr id="10" name="TextBox 9"/>
          <p:cNvSpPr txBox="1"/>
          <p:nvPr/>
        </p:nvSpPr>
        <p:spPr>
          <a:xfrm>
            <a:off x="169280" y="508030"/>
            <a:ext cx="534836" cy="369332"/>
          </a:xfrm>
          <a:prstGeom prst="rect">
            <a:avLst/>
          </a:prstGeom>
          <a:noFill/>
        </p:spPr>
        <p:txBody>
          <a:bodyPr wrap="square" rtlCol="0">
            <a:spAutoFit/>
          </a:bodyPr>
          <a:lstStyle/>
          <a:p>
            <a:r>
              <a:rPr lang="en-GB" dirty="0" smtClean="0"/>
              <a:t>12</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7"/>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Shake with fear holding the arrows.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quiver</a:t>
            </a:r>
            <a:endParaRPr lang="en-GB" sz="6000" dirty="0"/>
          </a:p>
        </p:txBody>
      </p:sp>
      <p:pic>
        <p:nvPicPr>
          <p:cNvPr id="2050" name="Picture 2" descr="C:\Users\Peter\Pictures\Microsoft Clip Organizer\sl00045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8" y="1656327"/>
            <a:ext cx="2000264" cy="3139043"/>
          </a:xfrm>
          <a:prstGeom prst="rect">
            <a:avLst/>
          </a:prstGeom>
          <a:noFill/>
        </p:spPr>
      </p:pic>
      <p:pic>
        <p:nvPicPr>
          <p:cNvPr id="2051" name="Picture 3" descr="C:\Users\Peter\Pictures\Microsoft Clip Organizer\j0111472.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2191791"/>
            <a:ext cx="3571900" cy="2745216"/>
          </a:xfrm>
          <a:prstGeom prst="rect">
            <a:avLst/>
          </a:prstGeom>
          <a:noFill/>
        </p:spPr>
      </p:pic>
      <p:sp>
        <p:nvSpPr>
          <p:cNvPr id="6" name="TextBox 5"/>
          <p:cNvSpPr txBox="1"/>
          <p:nvPr/>
        </p:nvSpPr>
        <p:spPr>
          <a:xfrm>
            <a:off x="179512" y="508030"/>
            <a:ext cx="576064" cy="369332"/>
          </a:xfrm>
          <a:prstGeom prst="rect">
            <a:avLst/>
          </a:prstGeom>
          <a:noFill/>
        </p:spPr>
        <p:txBody>
          <a:bodyPr wrap="square" rtlCol="0">
            <a:spAutoFit/>
          </a:bodyPr>
          <a:lstStyle/>
          <a:p>
            <a:r>
              <a:rPr lang="en-GB" dirty="0" smtClean="0"/>
              <a:t>13</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ppt_x"/>
                                          </p:val>
                                        </p:tav>
                                        <p:tav tm="100000">
                                          <p:val>
                                            <p:strVal val="#ppt_x"/>
                                          </p:val>
                                        </p:tav>
                                      </p:tavLst>
                                    </p:anim>
                                    <p:anim calcmode="lin" valueType="num">
                                      <p:cBhvr additive="base">
                                        <p:cTn id="1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Smooth, not odd numbers.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even</a:t>
            </a:r>
            <a:endParaRPr lang="en-GB" sz="6000" dirty="0"/>
          </a:p>
        </p:txBody>
      </p:sp>
      <p:pic>
        <p:nvPicPr>
          <p:cNvPr id="3" name="Content Placeholder 2" descr="C:\Users\Peter\Pictures\Microsoft Clip Organizer\j0318139.gif"/>
          <p:cNvPicPr>
            <a:picLocks noGrp="1" noChangeAspect="1" noChangeArrowheads="1" noCrop="1"/>
          </p:cNvPicPr>
          <p:nvPr>
            <p:ph sz="half" idx="2"/>
          </p:nvPr>
        </p:nvPicPr>
        <p:blipFill>
          <a:blip r:embed="rId3"/>
          <a:srcRect/>
          <a:stretch>
            <a:fillRect/>
          </a:stretch>
        </p:blipFill>
        <p:spPr bwMode="auto">
          <a:xfrm>
            <a:off x="1714480" y="1928802"/>
            <a:ext cx="2214578" cy="2812163"/>
          </a:xfrm>
          <a:prstGeom prst="rect">
            <a:avLst/>
          </a:prstGeom>
          <a:noFill/>
        </p:spPr>
      </p:pic>
      <p:sp>
        <p:nvSpPr>
          <p:cNvPr id="9" name="Content Placeholder 8"/>
          <p:cNvSpPr>
            <a:spLocks noGrp="1"/>
          </p:cNvSpPr>
          <p:nvPr>
            <p:ph sz="quarter" idx="4"/>
          </p:nvPr>
        </p:nvSpPr>
        <p:spPr>
          <a:xfrm>
            <a:off x="4643438" y="1643050"/>
            <a:ext cx="4041775" cy="3214710"/>
          </a:xfrm>
        </p:spPr>
        <p:txBody>
          <a:bodyPr/>
          <a:lstStyle/>
          <a:p>
            <a:pPr>
              <a:buNone/>
            </a:pPr>
            <a:r>
              <a:rPr lang="en-GB" sz="5400" dirty="0" smtClean="0">
                <a:solidFill>
                  <a:srgbClr val="002060"/>
                </a:solidFill>
              </a:rPr>
              <a:t>2		8</a:t>
            </a:r>
          </a:p>
          <a:p>
            <a:pPr>
              <a:buNone/>
            </a:pPr>
            <a:r>
              <a:rPr lang="en-GB" sz="5400" dirty="0" smtClean="0">
                <a:solidFill>
                  <a:srgbClr val="002060"/>
                </a:solidFill>
              </a:rPr>
              <a:t>4		10</a:t>
            </a:r>
          </a:p>
          <a:p>
            <a:pPr>
              <a:buNone/>
            </a:pPr>
            <a:r>
              <a:rPr lang="en-GB" sz="5400" dirty="0" smtClean="0">
                <a:solidFill>
                  <a:srgbClr val="002060"/>
                </a:solidFill>
              </a:rPr>
              <a:t>6		12</a:t>
            </a:r>
          </a:p>
          <a:p>
            <a:pPr>
              <a:buNone/>
            </a:pPr>
            <a:endParaRPr lang="en-GB" sz="5400" dirty="0">
              <a:solidFill>
                <a:srgbClr val="002060"/>
              </a:solidFill>
            </a:endParaRPr>
          </a:p>
        </p:txBody>
      </p:sp>
      <p:sp>
        <p:nvSpPr>
          <p:cNvPr id="6" name="TextBox 5"/>
          <p:cNvSpPr txBox="1"/>
          <p:nvPr/>
        </p:nvSpPr>
        <p:spPr>
          <a:xfrm>
            <a:off x="178424" y="500210"/>
            <a:ext cx="648072" cy="369332"/>
          </a:xfrm>
          <a:prstGeom prst="rect">
            <a:avLst/>
          </a:prstGeom>
          <a:noFill/>
        </p:spPr>
        <p:txBody>
          <a:bodyPr wrap="square" rtlCol="0">
            <a:spAutoFit/>
          </a:bodyPr>
          <a:lstStyle/>
          <a:p>
            <a:r>
              <a:rPr lang="en-GB" dirty="0" smtClean="0"/>
              <a:t>14</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Does it squeak when it moves the cursor?</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mouse</a:t>
            </a:r>
            <a:endParaRPr lang="en-GB" sz="6000" dirty="0"/>
          </a:p>
        </p:txBody>
      </p:sp>
      <p:pic>
        <p:nvPicPr>
          <p:cNvPr id="2050" name="Picture 2" descr="C:\Users\Peter\Pictures\Microsoft Clip Organizer\j0395727.gif"/>
          <p:cNvPicPr>
            <a:picLocks noChangeAspect="1" noChangeArrowheads="1" noCrop="1"/>
          </p:cNvPicPr>
          <p:nvPr/>
        </p:nvPicPr>
        <p:blipFill>
          <a:blip r:embed="rId11"/>
          <a:srcRect/>
          <a:stretch>
            <a:fillRect/>
          </a:stretch>
        </p:blipFill>
        <p:spPr bwMode="auto">
          <a:xfrm>
            <a:off x="1357290" y="2143116"/>
            <a:ext cx="2723048" cy="2143140"/>
          </a:xfrm>
          <a:prstGeom prst="rect">
            <a:avLst/>
          </a:prstGeom>
          <a:noFill/>
        </p:spPr>
      </p:pic>
      <p:pic>
        <p:nvPicPr>
          <p:cNvPr id="2051" name="Picture 3" descr="C:\Users\Peter\Pictures\Microsoft Clip Organizer\AG00277_.gif"/>
          <p:cNvPicPr>
            <a:picLocks noChangeAspect="1" noChangeArrowheads="1" noCrop="1"/>
          </p:cNvPicPr>
          <p:nvPr/>
        </p:nvPicPr>
        <p:blipFill>
          <a:blip r:embed="rId12"/>
          <a:srcRect/>
          <a:stretch>
            <a:fillRect/>
          </a:stretch>
        </p:blipFill>
        <p:spPr bwMode="auto">
          <a:xfrm>
            <a:off x="3906281" y="1928802"/>
            <a:ext cx="5404441" cy="2571768"/>
          </a:xfrm>
          <a:prstGeom prst="rect">
            <a:avLst/>
          </a:prstGeom>
          <a:noFill/>
        </p:spPr>
      </p:pic>
      <p:pic>
        <p:nvPicPr>
          <p:cNvPr id="11" name="SN00695A.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419600" y="3276600"/>
            <a:ext cx="304800" cy="304800"/>
          </a:xfrm>
          <a:prstGeom prst="rect">
            <a:avLst/>
          </a:prstGeom>
        </p:spPr>
      </p:pic>
      <p:pic>
        <p:nvPicPr>
          <p:cNvPr id="12" name="SN00696A.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4419600" y="3276600"/>
            <a:ext cx="304800" cy="304800"/>
          </a:xfrm>
          <a:prstGeom prst="rect">
            <a:avLst/>
          </a:prstGeom>
        </p:spPr>
      </p:pic>
      <p:pic>
        <p:nvPicPr>
          <p:cNvPr id="13" name="SN00697A.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4419600" y="3276600"/>
            <a:ext cx="304800" cy="304800"/>
          </a:xfrm>
          <a:prstGeom prst="rect">
            <a:avLst/>
          </a:prstGeom>
        </p:spPr>
      </p:pic>
      <p:pic>
        <p:nvPicPr>
          <p:cNvPr id="14" name="SN00354_.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4419600" y="3276600"/>
            <a:ext cx="304800" cy="304800"/>
          </a:xfrm>
          <a:prstGeom prst="rect">
            <a:avLst/>
          </a:prstGeom>
        </p:spPr>
      </p:pic>
      <p:pic>
        <p:nvPicPr>
          <p:cNvPr id="15" name="SN00696A.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4419600" y="3276600"/>
            <a:ext cx="304800" cy="304800"/>
          </a:xfrm>
          <a:prstGeom prst="rect">
            <a:avLst/>
          </a:prstGeom>
        </p:spPr>
      </p:pic>
      <p:pic>
        <p:nvPicPr>
          <p:cNvPr id="16" name="SN00695A.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419600" y="3276600"/>
            <a:ext cx="304800" cy="304800"/>
          </a:xfrm>
          <a:prstGeom prst="rect">
            <a:avLst/>
          </a:prstGeom>
        </p:spPr>
      </p:pic>
      <p:sp>
        <p:nvSpPr>
          <p:cNvPr id="17" name="TextBox 16"/>
          <p:cNvSpPr txBox="1"/>
          <p:nvPr/>
        </p:nvSpPr>
        <p:spPr>
          <a:xfrm>
            <a:off x="107560" y="508030"/>
            <a:ext cx="648072" cy="369332"/>
          </a:xfrm>
          <a:prstGeom prst="rect">
            <a:avLst/>
          </a:prstGeom>
          <a:noFill/>
        </p:spPr>
        <p:txBody>
          <a:bodyPr wrap="square" rtlCol="0">
            <a:spAutoFit/>
          </a:bodyPr>
          <a:lstStyle/>
          <a:p>
            <a:r>
              <a:rPr lang="en-GB" dirty="0" smtClean="0"/>
              <a:t>15</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 fill="hold"/>
                                        <p:tgtEl>
                                          <p:spTgt spid="15"/>
                                        </p:tgtEl>
                                      </p:cBhvr>
                                    </p:cmd>
                                  </p:childTnLst>
                                </p:cTn>
                              </p:par>
                              <p:par>
                                <p:cTn id="7" presetID="53"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par>
                                <p:cTn id="18" presetID="1" presetClass="mediacall" presetSubtype="0" fill="hold" nodeType="withEffect">
                                  <p:stCondLst>
                                    <p:cond delay="0"/>
                                  </p:stCondLst>
                                  <p:childTnLst>
                                    <p:cmd type="call" cmd="playFrom(0.0)">
                                      <p:cBhvr>
                                        <p:cTn id="19" dur="1" fill="hold"/>
                                        <p:tgtEl>
                                          <p:spTgt spid="16"/>
                                        </p:tgtEl>
                                      </p:cBhvr>
                                    </p:cmd>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additive="base">
                                        <p:cTn id="24" dur="500" fill="hold"/>
                                        <p:tgtEl>
                                          <p:spTgt spid="2051"/>
                                        </p:tgtEl>
                                        <p:attrNameLst>
                                          <p:attrName>ppt_x</p:attrName>
                                        </p:attrNameLst>
                                      </p:cBhvr>
                                      <p:tavLst>
                                        <p:tav tm="0">
                                          <p:val>
                                            <p:strVal val="#ppt_x"/>
                                          </p:val>
                                        </p:tav>
                                        <p:tav tm="100000">
                                          <p:val>
                                            <p:strVal val="#ppt_x"/>
                                          </p:val>
                                        </p:tav>
                                      </p:tavLst>
                                    </p:anim>
                                    <p:anim calcmode="lin" valueType="num">
                                      <p:cBhvr additive="base">
                                        <p:cTn id="2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5" fill="hold"/>
                                        <p:tgtEl>
                                          <p:spTgt spid="11"/>
                                        </p:tgtEl>
                                      </p:cBhvr>
                                    </p:cmd>
                                  </p:childTnLst>
                                </p:cTn>
                              </p:par>
                            </p:childTnLst>
                          </p:cTn>
                        </p:par>
                      </p:childTnLst>
                    </p:cTn>
                  </p:par>
                </p:childTnLst>
              </p:cTn>
              <p:nextCondLst>
                <p:cond evt="onClick" delay="0">
                  <p:tgtEl>
                    <p:spTgt spid="11"/>
                  </p:tgtEl>
                </p:cond>
              </p:nextCondLst>
            </p:seq>
            <p:audio>
              <p:cMediaNode showWhenStopped="0">
                <p:cTn id="3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09" fill="hold"/>
                                        <p:tgtEl>
                                          <p:spTgt spid="12"/>
                                        </p:tgtEl>
                                      </p:cBhvr>
                                    </p:cmd>
                                  </p:childTnLst>
                                </p:cTn>
                              </p:par>
                            </p:childTnLst>
                          </p:cTn>
                        </p:par>
                      </p:childTnLst>
                    </p:cTn>
                  </p:par>
                </p:childTnLst>
              </p:cTn>
              <p:nextCondLst>
                <p:cond evt="onClick" delay="0">
                  <p:tgtEl>
                    <p:spTgt spid="12"/>
                  </p:tgtEl>
                </p:cond>
              </p:nextCondLst>
            </p:seq>
            <p:audio>
              <p:cMediaNode showWhenStopped="0">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82" fill="hold"/>
                                        <p:tgtEl>
                                          <p:spTgt spid="13"/>
                                        </p:tgtEl>
                                      </p:cBhvr>
                                    </p:cmd>
                                  </p:childTnLst>
                                </p:cTn>
                              </p:par>
                            </p:childTnLst>
                          </p:cTn>
                        </p:par>
                      </p:childTnLst>
                    </p:cTn>
                  </p:par>
                </p:childTnLst>
              </p:cTn>
              <p:nextCondLst>
                <p:cond evt="onClick" delay="0">
                  <p:tgtEl>
                    <p:spTgt spid="13"/>
                  </p:tgtEl>
                </p:cond>
              </p:nextCondLst>
            </p:seq>
            <p:audio>
              <p:cMediaNode showWhenStopped="0">
                <p:cTn id="49"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75" fill="hold"/>
                                        <p:tgtEl>
                                          <p:spTgt spid="14"/>
                                        </p:tgtEl>
                                      </p:cBhvr>
                                    </p:cmd>
                                  </p:childTnLst>
                                </p:cTn>
                              </p:par>
                            </p:childTnLst>
                          </p:cTn>
                        </p:par>
                      </p:childTnLst>
                    </p:cTn>
                  </p:par>
                </p:childTnLst>
              </p:cTn>
              <p:nextCondLst>
                <p:cond evt="onClick" delay="0">
                  <p:tgtEl>
                    <p:spTgt spid="14"/>
                  </p:tgtEl>
                </p:cond>
              </p:nextCondLst>
            </p:seq>
            <p:audio>
              <p:cMediaNode showWhenStopped="0">
                <p:cTn id="55"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showWhenStopped="0">
                <p:cTn id="5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showWhenStopped="0">
                <p:cTn id="57" repeatCount="10000"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The colour of a fruit.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orange</a:t>
            </a:r>
            <a:endParaRPr lang="en-GB" sz="6000" dirty="0"/>
          </a:p>
        </p:txBody>
      </p:sp>
      <p:sp>
        <p:nvSpPr>
          <p:cNvPr id="7" name="Rectangle 6"/>
          <p:cNvSpPr/>
          <p:nvPr/>
        </p:nvSpPr>
        <p:spPr bwMode="auto">
          <a:xfrm>
            <a:off x="857224" y="1928802"/>
            <a:ext cx="3500462" cy="2286016"/>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 name="Content Placeholder 2" descr="C:\Users\Peter\Pictures\Microsoft Clip Organizer\PH03357I.jpg"/>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786314" y="1928802"/>
            <a:ext cx="3657600" cy="2462784"/>
          </a:xfrm>
          <a:prstGeom prst="rect">
            <a:avLst/>
          </a:prstGeom>
          <a:noFill/>
        </p:spPr>
      </p:pic>
      <p:sp>
        <p:nvSpPr>
          <p:cNvPr id="6" name="TextBox 5"/>
          <p:cNvSpPr txBox="1"/>
          <p:nvPr/>
        </p:nvSpPr>
        <p:spPr>
          <a:xfrm>
            <a:off x="179512" y="508030"/>
            <a:ext cx="576064" cy="369332"/>
          </a:xfrm>
          <a:prstGeom prst="rect">
            <a:avLst/>
          </a:prstGeom>
          <a:noFill/>
        </p:spPr>
        <p:txBody>
          <a:bodyPr wrap="square" rtlCol="0">
            <a:spAutoFit/>
          </a:bodyPr>
          <a:lstStyle/>
          <a:p>
            <a:r>
              <a:rPr lang="en-GB" dirty="0" smtClean="0"/>
              <a:t>16</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Glue the long piece of wood.</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stick</a:t>
            </a:r>
            <a:endParaRPr lang="en-GB" sz="6000" dirty="0"/>
          </a:p>
        </p:txBody>
      </p:sp>
      <p:pic>
        <p:nvPicPr>
          <p:cNvPr id="2051" name="Picture 3" descr="C:\Users\Peter\Pictures\Microsoft Clip Organizer\j040625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9718" y="1857364"/>
            <a:ext cx="3149406" cy="3115961"/>
          </a:xfrm>
          <a:prstGeom prst="rect">
            <a:avLst/>
          </a:prstGeom>
          <a:noFill/>
        </p:spPr>
      </p:pic>
      <p:pic>
        <p:nvPicPr>
          <p:cNvPr id="3" name="Picture 2" descr="C:\Users\Peter\Pictures\Microsoft Clip Organizer\bd08608_.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4942" y="2500306"/>
            <a:ext cx="2857520" cy="2466415"/>
          </a:xfrm>
          <a:prstGeom prst="rect">
            <a:avLst/>
          </a:prstGeom>
          <a:noFill/>
        </p:spPr>
      </p:pic>
      <p:sp>
        <p:nvSpPr>
          <p:cNvPr id="6" name="TextBox 5"/>
          <p:cNvSpPr txBox="1"/>
          <p:nvPr/>
        </p:nvSpPr>
        <p:spPr>
          <a:xfrm>
            <a:off x="45832" y="404664"/>
            <a:ext cx="576064" cy="369332"/>
          </a:xfrm>
          <a:prstGeom prst="rect">
            <a:avLst/>
          </a:prstGeom>
          <a:noFill/>
        </p:spPr>
        <p:txBody>
          <a:bodyPr wrap="square" rtlCol="0">
            <a:spAutoFit/>
          </a:bodyPr>
          <a:lstStyle/>
          <a:p>
            <a:r>
              <a:rPr lang="en-GB" dirty="0" smtClean="0"/>
              <a:t>17</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ppt_x"/>
                                          </p:val>
                                        </p:tav>
                                        <p:tav tm="100000">
                                          <p:val>
                                            <p:strVal val="#ppt_x"/>
                                          </p:val>
                                        </p:tav>
                                      </p:tavLst>
                                    </p:anim>
                                    <p:anim calcmode="lin" valueType="num">
                                      <p:cBhvr additive="base">
                                        <p:cTn id="1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196752"/>
            <a:ext cx="8183880" cy="4187952"/>
          </a:xfrm>
        </p:spPr>
        <p:txBody>
          <a:bodyPr>
            <a:normAutofit lnSpcReduction="10000"/>
          </a:bodyPr>
          <a:lstStyle/>
          <a:p>
            <a:r>
              <a:rPr lang="en-GB" dirty="0" smtClean="0"/>
              <a:t>Each slide gives first a written clue.</a:t>
            </a:r>
          </a:p>
          <a:p>
            <a:r>
              <a:rPr lang="en-GB" dirty="0" smtClean="0"/>
              <a:t>This is followed by picture clues (some with sound) and then finally by the homonyms.</a:t>
            </a:r>
          </a:p>
          <a:p>
            <a:r>
              <a:rPr lang="en-GB" dirty="0" smtClean="0"/>
              <a:t>When is the earliest you can guess the words?</a:t>
            </a:r>
          </a:p>
          <a:p>
            <a:r>
              <a:rPr lang="en-GB" dirty="0" smtClean="0"/>
              <a:t>Can you spell the homonym on your white board before it is revealed?</a:t>
            </a:r>
          </a:p>
        </p:txBody>
      </p:sp>
    </p:spTree>
    <p:extLst>
      <p:ext uri="{BB962C8B-B14F-4D97-AF65-F5344CB8AC3E}">
        <p14:creationId xmlns:p14="http://schemas.microsoft.com/office/powerpoint/2010/main" val="216397562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A season to go </a:t>
            </a:r>
            <a:r>
              <a:rPr lang="en-GB" dirty="0" err="1" smtClean="0"/>
              <a:t>boing</a:t>
            </a:r>
            <a:r>
              <a:rPr lang="en-GB" dirty="0" smtClean="0"/>
              <a: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spring</a:t>
            </a:r>
            <a:endParaRPr lang="en-GB" sz="6000" dirty="0"/>
          </a:p>
        </p:txBody>
      </p:sp>
      <p:pic>
        <p:nvPicPr>
          <p:cNvPr id="3" name="Content Placeholder 2" descr="C:\Users\Peter\Pictures\Microsoft Clip Organizer\j0297041.gif"/>
          <p:cNvPicPr>
            <a:picLocks noGrp="1" noChangeAspect="1" noChangeArrowheads="1" noCrop="1"/>
          </p:cNvPicPr>
          <p:nvPr>
            <p:ph sz="half" idx="2"/>
          </p:nvPr>
        </p:nvPicPr>
        <p:blipFill>
          <a:blip r:embed="rId5"/>
          <a:srcRect/>
          <a:stretch>
            <a:fillRect/>
          </a:stretch>
        </p:blipFill>
        <p:spPr bwMode="auto">
          <a:xfrm>
            <a:off x="1357290" y="2000240"/>
            <a:ext cx="2428892" cy="2428892"/>
          </a:xfrm>
          <a:prstGeom prst="rect">
            <a:avLst/>
          </a:prstGeom>
          <a:noFill/>
        </p:spPr>
      </p:pic>
      <p:pic>
        <p:nvPicPr>
          <p:cNvPr id="9" name="SN01124A.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72132" y="3214686"/>
            <a:ext cx="304800" cy="304800"/>
          </a:xfrm>
          <a:prstGeom prst="rect">
            <a:avLst/>
          </a:prstGeom>
        </p:spPr>
      </p:pic>
      <p:pic>
        <p:nvPicPr>
          <p:cNvPr id="4" name="Picture 3" descr="C:\Users\Peter\Pictures\Microsoft Clip Organizer\j0323830.gif"/>
          <p:cNvPicPr>
            <a:picLocks noChangeAspect="1" noChangeArrowheads="1" noCrop="1"/>
          </p:cNvPicPr>
          <p:nvPr/>
        </p:nvPicPr>
        <p:blipFill>
          <a:blip r:embed="rId7"/>
          <a:srcRect/>
          <a:stretch>
            <a:fillRect/>
          </a:stretch>
        </p:blipFill>
        <p:spPr bwMode="auto">
          <a:xfrm>
            <a:off x="5572132" y="1928802"/>
            <a:ext cx="2214578" cy="2565669"/>
          </a:xfrm>
          <a:prstGeom prst="rect">
            <a:avLst/>
          </a:prstGeom>
          <a:noFill/>
        </p:spPr>
      </p:pic>
      <p:sp>
        <p:nvSpPr>
          <p:cNvPr id="7" name="TextBox 6"/>
          <p:cNvSpPr txBox="1"/>
          <p:nvPr/>
        </p:nvSpPr>
        <p:spPr>
          <a:xfrm>
            <a:off x="152136" y="480136"/>
            <a:ext cx="576064" cy="369332"/>
          </a:xfrm>
          <a:prstGeom prst="rect">
            <a:avLst/>
          </a:prstGeom>
          <a:noFill/>
        </p:spPr>
        <p:txBody>
          <a:bodyPr wrap="square" rtlCol="0">
            <a:spAutoFit/>
          </a:bodyPr>
          <a:lstStyle/>
          <a:p>
            <a:r>
              <a:rPr lang="en-GB" dirty="0" smtClean="0"/>
              <a:t>18</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9"/>
                                        </p:tgtEl>
                                      </p:cBhvr>
                                    </p:cmd>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repeatCount="5000"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tree in the middle of your hand.</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palm</a:t>
            </a:r>
            <a:endParaRPr lang="en-GB" sz="6000" dirty="0"/>
          </a:p>
        </p:txBody>
      </p:sp>
      <p:pic>
        <p:nvPicPr>
          <p:cNvPr id="2051" name="Picture 3" descr="C:\Users\Peter\Pictures\Microsoft Clip Organizer\j0411948.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14" y="1857364"/>
            <a:ext cx="2643612" cy="3390523"/>
          </a:xfrm>
          <a:prstGeom prst="rect">
            <a:avLst/>
          </a:prstGeom>
          <a:noFill/>
        </p:spPr>
      </p:pic>
      <p:pic>
        <p:nvPicPr>
          <p:cNvPr id="2052" name="Picture 4" descr="C:\Users\Peter\Pictures\Microsoft Clip Organizer\j04117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428868"/>
            <a:ext cx="3357587" cy="2237517"/>
          </a:xfrm>
          <a:prstGeom prst="rect">
            <a:avLst/>
          </a:prstGeom>
          <a:noFill/>
        </p:spPr>
      </p:pic>
      <p:sp>
        <p:nvSpPr>
          <p:cNvPr id="6" name="TextBox 5"/>
          <p:cNvSpPr txBox="1"/>
          <p:nvPr/>
        </p:nvSpPr>
        <p:spPr>
          <a:xfrm>
            <a:off x="179512" y="508030"/>
            <a:ext cx="504056" cy="369332"/>
          </a:xfrm>
          <a:prstGeom prst="rect">
            <a:avLst/>
          </a:prstGeom>
          <a:noFill/>
        </p:spPr>
        <p:txBody>
          <a:bodyPr wrap="square" rtlCol="0">
            <a:spAutoFit/>
          </a:bodyPr>
          <a:lstStyle/>
          <a:p>
            <a:r>
              <a:rPr lang="en-GB" dirty="0" smtClean="0"/>
              <a:t>19</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ppt_x"/>
                                          </p:val>
                                        </p:tav>
                                        <p:tav tm="100000">
                                          <p:val>
                                            <p:strVal val="#ppt_x"/>
                                          </p:val>
                                        </p:tav>
                                      </p:tavLst>
                                    </p:anim>
                                    <p:anim calcmode="lin" valueType="num">
                                      <p:cBhvr additive="base">
                                        <p:cTn id="1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ppt_x"/>
                                          </p:val>
                                        </p:tav>
                                        <p:tav tm="100000">
                                          <p:val>
                                            <p:strVal val="#ppt_x"/>
                                          </p:val>
                                        </p:tav>
                                      </p:tavLst>
                                    </p:anim>
                                    <p:anim calcmode="lin" valueType="num">
                                      <p:cBhvr additive="base">
                                        <p:cTn id="2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metal that keeps your clothes free from creases.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iron</a:t>
            </a:r>
            <a:endParaRPr lang="en-GB" sz="6000" dirty="0"/>
          </a:p>
        </p:txBody>
      </p:sp>
      <p:pic>
        <p:nvPicPr>
          <p:cNvPr id="1026" name="Picture 2" descr="http://upload.wikimedia.org/wikipedia/commons/thumb/9/9e/Castingiron.jpg/640px-Castingir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0490" y="1916832"/>
            <a:ext cx="2295574" cy="3059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944" y="2101092"/>
            <a:ext cx="4576876" cy="26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508030"/>
            <a:ext cx="504056" cy="369332"/>
          </a:xfrm>
          <a:prstGeom prst="rect">
            <a:avLst/>
          </a:prstGeom>
          <a:noFill/>
        </p:spPr>
        <p:txBody>
          <a:bodyPr wrap="square" rtlCol="0">
            <a:spAutoFit/>
          </a:bodyPr>
          <a:lstStyle/>
          <a:p>
            <a:r>
              <a:rPr lang="en-GB" dirty="0" smtClean="0"/>
              <a:t>20</a:t>
            </a:r>
            <a:endParaRPr lang="en-GB" dirty="0"/>
          </a:p>
        </p:txBody>
      </p:sp>
    </p:spTree>
    <p:extLst>
      <p:ext uri="{BB962C8B-B14F-4D97-AF65-F5344CB8AC3E}">
        <p14:creationId xmlns:p14="http://schemas.microsoft.com/office/powerpoint/2010/main" val="75994792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12 inches on the end of your leg.</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foot</a:t>
            </a:r>
            <a:endParaRPr lang="en-GB" sz="6000" dirty="0"/>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222166"/>
            <a:ext cx="4067497" cy="65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C:\Users\Peter\AppData\Local\Microsoft\Windows\Temporary Internet Files\Content.IE5\GSWO2QSQ\MP90044843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7" y="1729709"/>
            <a:ext cx="2511079" cy="3635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192" y="476672"/>
            <a:ext cx="576064" cy="369332"/>
          </a:xfrm>
          <a:prstGeom prst="rect">
            <a:avLst/>
          </a:prstGeom>
          <a:noFill/>
        </p:spPr>
        <p:txBody>
          <a:bodyPr wrap="square" rtlCol="0">
            <a:spAutoFit/>
          </a:bodyPr>
          <a:lstStyle/>
          <a:p>
            <a:r>
              <a:rPr lang="en-GB" dirty="0" smtClean="0"/>
              <a:t>21</a:t>
            </a:r>
            <a:endParaRPr lang="en-GB" dirty="0"/>
          </a:p>
        </p:txBody>
      </p:sp>
    </p:spTree>
    <p:extLst>
      <p:ext uri="{BB962C8B-B14F-4D97-AF65-F5344CB8AC3E}">
        <p14:creationId xmlns:p14="http://schemas.microsoft.com/office/powerpoint/2010/main" val="136565457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Does drinking from them help you see better?</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glasses</a:t>
            </a:r>
            <a:endParaRPr lang="en-GB" sz="6000" dirty="0"/>
          </a:p>
        </p:txBody>
      </p:sp>
      <p:pic>
        <p:nvPicPr>
          <p:cNvPr id="1026" name="Picture 2" descr="C:\Users\Peter\AppData\Local\Microsoft\Windows\Temporary Internet Files\Content.IE5\GSWO2QSQ\MP90040137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1897018"/>
            <a:ext cx="2640328" cy="3301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eter\AppData\Local\Microsoft\Windows\Temporary Internet Files\Content.IE5\3VWI6X4Z\MP90042219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164" y="2038246"/>
            <a:ext cx="4529908" cy="3018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856" y="491066"/>
            <a:ext cx="504056" cy="369332"/>
          </a:xfrm>
          <a:prstGeom prst="rect">
            <a:avLst/>
          </a:prstGeom>
          <a:noFill/>
        </p:spPr>
        <p:txBody>
          <a:bodyPr wrap="square" rtlCol="0">
            <a:spAutoFit/>
          </a:bodyPr>
          <a:lstStyle/>
          <a:p>
            <a:r>
              <a:rPr lang="en-GB" dirty="0" smtClean="0"/>
              <a:t>22</a:t>
            </a:r>
            <a:endParaRPr lang="en-GB" dirty="0"/>
          </a:p>
        </p:txBody>
      </p:sp>
    </p:spTree>
    <p:extLst>
      <p:ext uri="{BB962C8B-B14F-4D97-AF65-F5344CB8AC3E}">
        <p14:creationId xmlns:p14="http://schemas.microsoft.com/office/powerpoint/2010/main" val="270599220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Put this large ship in the bin.</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liner</a:t>
            </a:r>
            <a:endParaRPr lang="en-GB" sz="6000" dirty="0"/>
          </a:p>
        </p:txBody>
      </p:sp>
      <p:pic>
        <p:nvPicPr>
          <p:cNvPr id="2050" name="Picture 2" descr="C:\Users\Peter\AppData\Local\Microsoft\Windows\Temporary Internet Files\Content.IE5\9CDL9I1X\MP90004976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358765"/>
            <a:ext cx="3657600" cy="24444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MTEhUUExQVFBUXFxQUFxcXFhgXFBcXGBQWGBQXFxwYHSggGBolHBQUITEhJSkrLi4uFx8zODMsNygtLisBCgoKBQUFDgUFDisZExkrKysrKysrKysrKysrKysrKysrKysrKysrKysrKysrKysrKysrKysrKysrKysrKysrK//AABEIAOEA4QMBIgACEQEDEQH/xAAcAAEAAQUBAQAAAAAAAAAAAAAABgIDBAUHAQj/xABBEAABAwEEBwQHBgYABwAAAAABAAIDEQQFITEGEkFRYXGBMpGhsQcTIkJSwdEUYnKS4fAWIzNDgqIIFVRjk7Lx/8QAFAEBAAAAAAAAAAAAAAAAAAAAAP/EABQRAQAAAAAAAAAAAAAAAAAAAAD/2gAMAwEAAhEDEQA/AO4oiICIiAiIgIiICLHtNujj7TgOG1R68tKgOxQcTn0QSaSQNFXEAcVprfpJG3Bg1zvyaoJeOkRccy7mTRaee3udmTyCCU3rpK92BfT7rVpTfEoNWvczk4jyWrBJ4KuiCeXPpy2gbaGmuRe3GvEt2dFMopA4BzSCCAQRkQcQVw10y6Z6PLeZLNqnONxaPwkaw8yOiCUoiICIiAiIgIiICIiAiIgIiICIiAiK3NM1gq4gDiguLwlRy89Loo8Ge2fBRO8tJ7RJkQ0IJ/br6ijGLgTwUTvXTOuDD0H1UNtFqr23axWI+1bGhBtrXe0jtoHie8rWST1zOsVbZGTmrzYwEFtoJVYjAXj5gFg2q3AAkkAcUGe6ait65Kilt0tiZ2AXnwWnm0ymr7Ia0cqoOkw2epXTdALAY7OXH+47WH4QKN+Z6qKejfR+aeFk9raGB1HBlRrObmCQD7IO448l1BjQAABQDAAZAbEFSIiAiIgIiICIiAiIgIiICIiAtTemklks5pNaImO+AyND+4mq4x6VvSfNJM+x2J5jjjLmSytJa+RwJDmtdm1gIOIxNDsz5MSBicTtJNKnPr+qD6fvDTkOB9RqkfFUHrhgPFRS8L7kkNXur1K4dHNq4t1mH4muc08MQt1dulMgOrKTI3fhrjjh2vNB0OW3gZeKxX2pzslZscYkaHAgtIqCNoWe2IBBjx2cnNZLYgFS+0ALT3hfzG1xQbh8wC1luvhjM3BQ689JXO7JWgtFqc84lBKLx0rzDBU7zko1bLe+Q1eSeCxUQERXGsG9Bsrit0jHAB7w2vZDiG92S7Lo/esjWAxve00+I06jJcfusDWAbidwFSei6no9C9rRrD2txNO+iCc3dpDaW9pzXj7wAp1FFnfxgdkYdycWjyKizyAKyvA3D9Mz3K3JeoH9NvV2HgEEwg0yFaPs8jeLSHj5FbWDSKzu9/V4Pa5vmKLmLrbIfeI5UA6Kpsrz7zj4oOuQ2hj+y5rvwkHyV1ccLscjXft8FmWe9Z2dieQcC7WHc6oQdXRc9sumdoZ/Ua2Qb6ap7xh4LZwaewntxvbyLXeZCCXoo5FprZDm9zPxMIHeKrMbpNZDiJmnv+iDbotO7SmxjO0RjmaKqy6SWWR4ZHMxz3GgaKknbu4FBtkREHxNGT7VcTjWvMfUqjWds2KRac3EbFeFos5FG6znxmmBjeS6MjkMD+EqOFtMxjkgqe921UljgA6hAOR2GiVO4KuW1OLGsJwZrU60+iCWaEXvql0Tj7Jq9vBw7YHA1B71u7xvwMGC55Y5CyjhmD8nBW57Y9+ZKDc3lf73begWkntLnZlWUQEREBegIs67rqlmPsNw+I5fqgwwOQW3uy5HSULqsacsPacOAUlunRRjKF/tEefLYprd1wPz1RGD7z66xHAZnyQRe67rMY/lsEQ2uOL3cycemCk122WUj+WCd7sh3nALcR2OCIVPtne/BvRv1qrdpveuDcR3NHABBgy3fIMTieBx71bZFTZj+9q9ktLnZnovGv2bEF4SUyz/AHuXoJOYLutQqY2VyFVc9Wd1EFTacW8xTxVwRV2+RSGNx2/vqvJrQG4NoTv2BBefRg9o9Np6VWNI1rsaU/e1W421PtEa3HDzV044UpyQWtRow+XmseSyNOWHEYLLdZjx7x86Kl+qxpc94a0YkuIAHig10kLm5gvHf54qb+jm4C1xtLmljdUiMHPHBzuVMBvqetWjui/rmslkJEZo4NpRz25itcWtPeRuzU9a0AUGAQeoiIIR6S/R9HejGODxFPFXUk1dZpacSx4rlXEHZjvK+edJ9E7XYZC20xOaNkrQXQvrlR+VeBoeC+vV49oIIIqDgQcig+JW0rtVUlHGvLqvqa//AEX3Zaql1nETzX24P5TqnbQeyTzaVzy/PQNKATZLU1+5kzSw02jXYSCf8Qg43KcP33fvesdSDSDQy32Ov2izSMaK+2BrxU367atHUrQBqDxF7qrZ3Xo7a7QNaCzTStHvMjc5uGeIFK8EGrWVYbBJMaRtLuOwcypro76OppPakaaA0IPsMB2hzj5BT+yXJZbOAHu9YR7kY1WdTm7wQc+uLQqpGuDK/wCBoJA57Sp/YNGNQD1jhG0e4yhd39keKy5L5LW6sMYjbuA1RzO881qrRay7tOJ64INyLVZ4P6bRrfEfaf3nLpRYFrvZ7ssOea1evXJVCI7UHr5iTtJ4qprSc0wCtOtG5Bk1AVl8u5WPWbzRZVmYHHDFBcsjScDur4j6rMjOr8Z7qDntorcpaztDkN6xpba5/ZdqgbBh3oNhLM/cGt41FeqobbGNzAr3nxAWq1Ce07x+qNjb8Q76INwXxvyI/wDU+KoexwGRI2YtP081qzHzPUKqN5GW8fpzQVSzOz1Q3jVtM+5TXRzQv1nq5rY3BpD2QHLWHZdNvIzDMq4mpwGx0U0VEZbPNQvoHMbTBhIxJr79DThipcgIiICIiAiIgIitzzNY0ue4Na0Euc4gNAGZJOAHFBWQo/emhF3WgkzWOBzjm4MDHnm5lCe9RS+/TXd8LtSES2k4+0xobHgaYF5BdzApxUZtXpfZPg71sA/Bh1LSfFBNH6GXHZTrfZYi4bHF0o6iRxavbfpiQNSBoY0YCgGA4blA2XyyUazJBINtHVpzGzqrUlucg3Vut75DWSQnhVayS1tGQWENZyyIbNvQUmVzlcjs+9XsGrFtNua3M0QZRoFjzWoBR68tJWNyNVFbdpHI/snVHigmd437HH2ndBiVGLdpc81EY1Rv2qNySEmpNVQgy7ReUr+09x6qYaC3xFEx+vNSQ5B4Oq0fdONSfBQRZFjjJcKIOvxsMntNOtXaDWveqjY3VxqOeCw9FJzqBpPy8lLoYg0VcaeJPRBHvssY7Tu7E+CrpEP7bzxoR81IHWdr8omCu0tGsVjy3S1vvhnCpB8CCgw7su317wyKIl3Mt1eJ2AcarpOj2i8dno93ty/Ea0b+EHb97PPKq0FzaQCztDA2J28hzg88XF1ardQ6ZwntNe3lRw8DXwQSVFqYNJLK7KZo/FVn/sAtnFK1wq1wcN4II8EFaIiAiIgIiIC+d/TnpfLPa3WCN2rBDq64H92UgO9re1tWgDeCccKfRC+TvSXA6O+LYHVqZS4cnhrm+DggjevStMt+0nevA91O0Oix3qoR4beoQXYrS5jg5ri1w2jP9RwU+0WvETgh9BI0VNMnN+IfMbFAI7JWN8lR7JAptNTTD97Fk3JbjDK1490iv4Tg4d2PRB1nALFtV4tYMSAo5emkAAwOKiluvQuJxr5IJXeWkwFdVRW3X2961j3k5qlBU55OZVKIgL2iUVcbKmgBJ3BAaFtbos8khpGyoGbj7LG8Scln3Po05x1pBXcwHAcXn5KX2W5zg2uGFGMbQYbt/cgytG7K2MdrWdtLRQDkpF9sjZj23d/j9Fq22BzBTULRyKaiDOkvV7sB7I+4PmrLW1VLI1UH7AgverAwJHL/AOKoV2eVFaYOY54q8wHeDzqEHh4gKuHWaaxuLDvBLfJVsFdnkfJJJmswpV24ZDmgzWaTWyPN5I3uAcO8iqyotOrSM2Ru51ae8Gi0uu44u8sFZfIOCCTfx/L/ANO386KL+t5dxRB2hERAXDf+ITRhwfHeEYq0hsM1NhB/lP61LTyYu5KxbbIyVjo5WNex4LXNcKtcDmCCg+LXjGo25cCrWrRd40w9CLXHXu57Y98ErnFn+D8SORrzC5Vf2hlvseM9lka0e+0esjpxcwkDrRBHZAQOBVUIwJ4fI/MhVa1RjlXavHSYU/fLkgtyyEk13q2iICIiAqgFt7r0cmmoaajPidt5DauiaPaB6gDtQD/uS4H/ABbn3DqggN1aMSy0c/2G8czyCnNx6LtGEcZdTM7K/eJw71L47ss0Iq8+td97BvRoxPVU2m+sKMGAyFKNHIIKbLcbW4yvr91hoOrvoOqyX2+OMUjAH4czzJxPVaOe2udmegyVDCeSDOntzncB4qy2TfirYACtyS0QZJaTxCqAbtJHRY9nmONcllNm4d2aCtoafer4FX4rKMzSm8q16qg1qhvFzQe+qsTWppzkrwFf34IMuWQn2Yxhv2/oFZ9SW4lpPmsX/mVOzrHmcO4K7HevxNHQ/WqC96zaD0Oa9eW7Sfy/VW/tDHe8RzaFjSQOc4AFxLiABqiriTQAUO0nJBlexx/KPqiyf4Ptn/Tn/wAkH1RB11ERAREQEoiII1fegN3WqpmssRcc3sBjeTvLo6Enmua6Q+gQGrrFaaZ0jnFRy12DLm08129EHybfPoyvSzE61lkkaPeh/nA8aMq4DmAtKzRm2E0FltJO4QSE92qvse0WhjBV7g0cVHLz0wjZhGNY79iDh+j/AKGLwnGvNqWRn/cNZPyNy/yIPBb27/RhDZXVnnjfTJzQSTyaez3lSe8tIZ5Ti7VG4LRT2kbXFx4lBtorXZof6Ees743e07vpQdKLEtd6SPzdTw/VaqS1k5LxkROaCt89TvP73rwNJzV0RgKiSYBBXqAKl04C19rvFrRVzgBxKjlv0uY2ojGsd+xBLzKSrsUVVy21aTTv97V/CpPoDeb3Oe6WVrqdljnUdXea7EE2MerhQZbcfJeSWoM21O6lG96x5Ji7GoJ3jLpu6LHpv+vfRBVJai4+3iOGxUa7BvPj8lWAza4KoWmNuQrx2IKWzjYw9F7rjc4f41Vz7cd7G9HHxpRbm4rqtFqd7Lm6m14Jo3woTwQamy2V8jg2MFzjgABiTux+a6bopoy2zta+RoM2ONS4NrhRuytK48SK0W0ua5o7O2jBVxHtPPad9BwC2KAiIgIiICIiAiLkHpv0+ls5bYbK4ske3XlkaaOYw11WMOxxAJJ2ClM8AnGkGn93WNxZNaG64wMbAZHg7nBgOr1oopavS7ZZMIJWs4vBYf8AcAL58FATtOZOdD8z+q9L3bv170HbLVfLpPaMmuDtBqO9a6S8NwXJrJb3xGsbizgOyebcip1o7eItAINGvaKuAOBHxN4eSDbPtLnKuKzk5rIZEAqZLSGhBcbEGqiWcBaW8L/Y2tDVRS8tJHOwH6IJfb77YwZqL3jpWTUMHVRme0udmVZQZNrtr5DVxJWMiICuQNqQvGtWbYaawaGlzjsaKkngg6RodaDqBpFFMYLPrYn/AGyUP0YsLmUMlAfhrUjnTBS4yNbjI+v3f0AQVPskJ7MYcd+IHRWTdJ91repIovX3vsY0N4ux8AsaSZ78S4nrQdB+iDOsN3NDx60O1NuoWlx4YkUHFTywX7ZGNDGn1QGADmuA76UrxquaiHfh1+quA7qHrVB1uz26N/YkY78LgfJZC42Wg5hZllvGeL+nK8DdrEt7nVCDrCLm38VWz4h+Rv0RB0lERAREQF8t+mWNwvq0a2TvUFv4fUxjDqHL6kXEP+IjRw1ht7ASBSCWmzEmJ3+zm/lQcSlcarwNwwKrkGNc649VQa7+iCuKyueHOGIYKux2fNZNy3i6GVrweye9pweO7yWL6xwB2BwFaZGhqvLMM+VEHSLffgAqCOGKiV5345xPtdAtNPaXHMrHQXZbQ52ZVpEQEReoACqaFm3bdUsxoxuG12wKYXVopGzF/tO6U6bkEXuu5HykEhzWf7O4NHzU0uy5jGKMAj3nOQ8z8sFtoo2tyACvCTggosln1Mq13nP9Fk6qoBr+ivNoM0FUUau69Ms1bDychQK41g3gIPQSdteavsB2gHkQqRGTtB5KuOAk7fJBUGj91CuENaKk04ZkqiWUNwbid+NB9VikY1frH98fkgyftjfgd3orPrGb/BEHZUREBERAWLed3x2iJ8MzQ+ORpa5p2g+R47KLKRBwHTP0KzRVfYCbRHtheQ2Vv4XYNeO481y697sms79WeGSF26Rrmk0zpUYjiF9nqxa7JHK0slY2RhwLXtDmkbiHChQfF+tUUphWvFU1AG79+a+mb79D91zklsb7O47YXarfyOBaOgC5tpF6DLZFV1llZaW4kNP8qXgMTqHnrDkg5OSvFtb40btdlJFos8sVMKuYdXo7snoVq6IPEUk0d0Et9tANns7yw/3HUjj5hz6a3Sq37/RpPZSDbG0r2dU6zD/kNvBBB7Bd0kxpG0nj7o5lS+6dEWMo6Y65+H3B9VIIIWsAa0BoGFAMFeQUxxhooAABsGAVesqV7RBWFWArYKuNCCthOxX42BWmK4CN6DIa+ir9Y3b35rHa0bie4BXtZrBU6o3DMnkgushri0A8akDwyVUkzqULgwbcR+z3rXzW4uwNWt4ZdViljNrvL6oNm28QzaHH8I+qvMvRru0HDuI+S1PrIxv7k1mHIjrUINv9oi3j8h+q8WrqN7fzBEHeEREBERAREQEREBERB4Wg5rE/5VBWvqYq7/Vtr30WYiDwBW7VZmSNLHtDmkULSKgq6iDmWk+gT2VkstXtzMfvt/CffHDPmoS4EYEUIqCDnyK+g1pL90Ys9qxe3VfskZg7rscOaDjBNV6ApTe+glpiqYwJm/dwf1ac+hKjUsTmHVcC1w91wIPccUHgC9AXjVV1QVtVzWVgE7+5euk35+HggvmanA81YcCc/H6ryh2mnQ08qK41p3f6ih8UFLbMqtSJuZqdy8MFfcr3t81cEDR2g1v+bfog9ZM3JsbermjwWZYrNLK4MZCCTlTVI64ig4rKuPR42o0jA1B2nkVYPqeAXTLkuWKzM1Y2ip7TqDWceNPJBCv4HtO6z/7fRF0dEBERAREQEREBERAREQEREBERAREQFYtdjjlFJGNeNzmg+avogjNs0Fsj+y10R+47DudUdy0Vs9HDv7c7TwewjxaT5LoaIOQXloha4cdT1jd8dXeFNYdy0ZiINHCh2h1QR4LvaokjDsHAEcRXzQcPjibvHT9hV6sQ2+S7G+6bOc4YjzjYfkrL9HrIc7PD/wCNo8gg5J9phGFQeBy8lMbh0MD2iScBgOIY1tHEbNYns8hjyUpg0esrHBzYGAg1BpkVtEFqy2ZkbQxjQ1owAGSuoiAiIgIiICIiAiIgIiICIiAiIgIiICIiAiIgIiICIiAiIgIiICIiAiIg/9k=">
            <a:hlinkClick r:id="rId4"/>
          </p:cNvPr>
          <p:cNvSpPr>
            <a:spLocks noChangeAspect="1" noChangeArrowheads="1"/>
          </p:cNvSpPr>
          <p:nvPr/>
        </p:nvSpPr>
        <p:spPr bwMode="auto">
          <a:xfrm>
            <a:off x="120650"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Refuse Sacks/Pedal Bin liners/Swing Bin Lin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019105"/>
            <a:ext cx="3123814" cy="3123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5864" y="323364"/>
            <a:ext cx="581720" cy="369332"/>
          </a:xfrm>
          <a:prstGeom prst="rect">
            <a:avLst/>
          </a:prstGeom>
          <a:noFill/>
        </p:spPr>
        <p:txBody>
          <a:bodyPr wrap="square" rtlCol="0">
            <a:spAutoFit/>
          </a:bodyPr>
          <a:lstStyle/>
          <a:p>
            <a:r>
              <a:rPr lang="en-GB" dirty="0" smtClean="0"/>
              <a:t>23</a:t>
            </a:r>
            <a:endParaRPr lang="en-GB" dirty="0"/>
          </a:p>
        </p:txBody>
      </p:sp>
    </p:spTree>
    <p:extLst>
      <p:ext uri="{BB962C8B-B14F-4D97-AF65-F5344CB8AC3E}">
        <p14:creationId xmlns:p14="http://schemas.microsoft.com/office/powerpoint/2010/main" val="146721242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 calcmode="lin" valueType="num">
                                      <p:cBhvr additive="base">
                                        <p:cTn id="20" dur="500" fill="hold"/>
                                        <p:tgtEl>
                                          <p:spTgt spid="2056"/>
                                        </p:tgtEl>
                                        <p:attrNameLst>
                                          <p:attrName>ppt_x</p:attrName>
                                        </p:attrNameLst>
                                      </p:cBhvr>
                                      <p:tavLst>
                                        <p:tav tm="0">
                                          <p:val>
                                            <p:strVal val="#ppt_x"/>
                                          </p:val>
                                        </p:tav>
                                        <p:tav tm="100000">
                                          <p:val>
                                            <p:strVal val="#ppt_x"/>
                                          </p:val>
                                        </p:tav>
                                      </p:tavLst>
                                    </p:anim>
                                    <p:anim calcmode="lin" valueType="num">
                                      <p:cBhvr additive="base">
                                        <p:cTn id="21"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Is this spot caused by a burrowing animal?</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mole</a:t>
            </a:r>
            <a:endParaRPr lang="en-GB" sz="6000" dirty="0"/>
          </a:p>
        </p:txBody>
      </p:sp>
      <p:pic>
        <p:nvPicPr>
          <p:cNvPr id="3074" name="Picture 2" descr="http://upload.wikimedia.org/wikipedia/commons/thumb/3/3e/ScalopusAquaticus.jpg/1280px-ScalopusAquaticu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7719" y="1958096"/>
            <a:ext cx="3755816" cy="28883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womens-health-advice.com/assets/images/photos/mole-melanocytic-nevu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584" y="1983269"/>
            <a:ext cx="3168352" cy="29782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136" y="508030"/>
            <a:ext cx="648072" cy="369332"/>
          </a:xfrm>
          <a:prstGeom prst="rect">
            <a:avLst/>
          </a:prstGeom>
          <a:noFill/>
        </p:spPr>
        <p:txBody>
          <a:bodyPr wrap="square" rtlCol="0">
            <a:spAutoFit/>
          </a:bodyPr>
          <a:lstStyle/>
          <a:p>
            <a:r>
              <a:rPr lang="en-GB" dirty="0" smtClean="0"/>
              <a:t>24</a:t>
            </a:r>
            <a:endParaRPr lang="en-GB" dirty="0"/>
          </a:p>
        </p:txBody>
      </p:sp>
    </p:spTree>
    <p:extLst>
      <p:ext uri="{BB962C8B-B14F-4D97-AF65-F5344CB8AC3E}">
        <p14:creationId xmlns:p14="http://schemas.microsoft.com/office/powerpoint/2010/main" val="348429021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additive="base">
                                        <p:cTn id="14" dur="500" fill="hold"/>
                                        <p:tgtEl>
                                          <p:spTgt spid="3076"/>
                                        </p:tgtEl>
                                        <p:attrNameLst>
                                          <p:attrName>ppt_x</p:attrName>
                                        </p:attrNameLst>
                                      </p:cBhvr>
                                      <p:tavLst>
                                        <p:tav tm="0">
                                          <p:val>
                                            <p:strVal val="#ppt_x"/>
                                          </p:val>
                                        </p:tav>
                                        <p:tav tm="100000">
                                          <p:val>
                                            <p:strVal val="#ppt_x"/>
                                          </p:val>
                                        </p:tav>
                                      </p:tavLst>
                                    </p:anim>
                                    <p:anim calcmode="lin" valueType="num">
                                      <p:cBhvr additive="base">
                                        <p:cTn id="1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female parent wrapped in bandages.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mummy</a:t>
            </a:r>
            <a:endParaRPr lang="en-GB" sz="6000" dirty="0"/>
          </a:p>
        </p:txBody>
      </p:sp>
      <p:pic>
        <p:nvPicPr>
          <p:cNvPr id="4099" name="Picture 3" descr="C:\Users\Peter\AppData\Local\Microsoft\Windows\Temporary Internet Files\Content.IE5\UPVOD9SA\MP90044252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134" y="1993215"/>
            <a:ext cx="3760192" cy="31088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7803" y="1993215"/>
            <a:ext cx="2810273" cy="30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136" y="500210"/>
            <a:ext cx="576064" cy="369332"/>
          </a:xfrm>
          <a:prstGeom prst="rect">
            <a:avLst/>
          </a:prstGeom>
          <a:noFill/>
        </p:spPr>
        <p:txBody>
          <a:bodyPr wrap="square" rtlCol="0">
            <a:spAutoFit/>
          </a:bodyPr>
          <a:lstStyle/>
          <a:p>
            <a:r>
              <a:rPr lang="en-GB" dirty="0" smtClean="0"/>
              <a:t>25</a:t>
            </a:r>
            <a:endParaRPr lang="en-GB" dirty="0"/>
          </a:p>
        </p:txBody>
      </p:sp>
    </p:spTree>
    <p:extLst>
      <p:ext uri="{BB962C8B-B14F-4D97-AF65-F5344CB8AC3E}">
        <p14:creationId xmlns:p14="http://schemas.microsoft.com/office/powerpoint/2010/main" val="176451897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additive="base">
                                        <p:cTn id="14" dur="500" fill="hold"/>
                                        <p:tgtEl>
                                          <p:spTgt spid="4099"/>
                                        </p:tgtEl>
                                        <p:attrNameLst>
                                          <p:attrName>ppt_x</p:attrName>
                                        </p:attrNameLst>
                                      </p:cBhvr>
                                      <p:tavLst>
                                        <p:tav tm="0">
                                          <p:val>
                                            <p:strVal val="#ppt_x"/>
                                          </p:val>
                                        </p:tav>
                                        <p:tav tm="100000">
                                          <p:val>
                                            <p:strVal val="#ppt_x"/>
                                          </p:val>
                                        </p:tav>
                                      </p:tavLst>
                                    </p:anim>
                                    <p:anim calcmode="lin" valueType="num">
                                      <p:cBhvr additive="base">
                                        <p:cTn id="15"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additive="base">
                                        <p:cTn id="20" dur="500" fill="hold"/>
                                        <p:tgtEl>
                                          <p:spTgt spid="4100"/>
                                        </p:tgtEl>
                                        <p:attrNameLst>
                                          <p:attrName>ppt_x</p:attrName>
                                        </p:attrNameLst>
                                      </p:cBhvr>
                                      <p:tavLst>
                                        <p:tav tm="0">
                                          <p:val>
                                            <p:strVal val="#ppt_x"/>
                                          </p:val>
                                        </p:tav>
                                        <p:tav tm="100000">
                                          <p:val>
                                            <p:strVal val="#ppt_x"/>
                                          </p:val>
                                        </p:tav>
                                      </p:tavLst>
                                    </p:anim>
                                    <p:anim calcmode="lin" valueType="num">
                                      <p:cBhvr additive="base">
                                        <p:cTn id="21"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The dark blue warships.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navy</a:t>
            </a:r>
            <a:endParaRPr lang="en-GB" sz="6000" dirty="0"/>
          </a:p>
        </p:txBody>
      </p:sp>
      <p:sp>
        <p:nvSpPr>
          <p:cNvPr id="3" name="Rectangle 2"/>
          <p:cNvSpPr/>
          <p:nvPr/>
        </p:nvSpPr>
        <p:spPr bwMode="auto">
          <a:xfrm>
            <a:off x="1043608" y="1758566"/>
            <a:ext cx="2664296" cy="3456384"/>
          </a:xfrm>
          <a:prstGeom prst="rect">
            <a:avLst/>
          </a:prstGeom>
          <a:solidFill>
            <a:srgbClr val="1002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050" y="1758566"/>
            <a:ext cx="4793748" cy="3456383"/>
          </a:xfrm>
          <a:prstGeom prst="rect">
            <a:avLst/>
          </a:prstGeom>
        </p:spPr>
      </p:pic>
      <p:sp>
        <p:nvSpPr>
          <p:cNvPr id="6" name="TextBox 5"/>
          <p:cNvSpPr txBox="1"/>
          <p:nvPr/>
        </p:nvSpPr>
        <p:spPr>
          <a:xfrm>
            <a:off x="179512" y="500210"/>
            <a:ext cx="576064" cy="369332"/>
          </a:xfrm>
          <a:prstGeom prst="rect">
            <a:avLst/>
          </a:prstGeom>
          <a:noFill/>
        </p:spPr>
        <p:txBody>
          <a:bodyPr wrap="square" rtlCol="0">
            <a:spAutoFit/>
          </a:bodyPr>
          <a:lstStyle/>
          <a:p>
            <a:r>
              <a:rPr lang="en-GB" dirty="0" smtClean="0"/>
              <a:t>26</a:t>
            </a:r>
            <a:endParaRPr lang="en-GB" dirty="0"/>
          </a:p>
        </p:txBody>
      </p:sp>
    </p:spTree>
    <p:extLst>
      <p:ext uri="{BB962C8B-B14F-4D97-AF65-F5344CB8AC3E}">
        <p14:creationId xmlns:p14="http://schemas.microsoft.com/office/powerpoint/2010/main" val="383105078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Does the ink in this keep the animals in?</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pen</a:t>
            </a:r>
            <a:endParaRPr lang="en-GB" sz="6000" dirty="0"/>
          </a:p>
        </p:txBody>
      </p:sp>
      <p:pic>
        <p:nvPicPr>
          <p:cNvPr id="6146" name="Picture 2" descr="http://upload.wikimedia.org/wikipedia/commons/4/45/Sheep_pen_-_geograph.org.uk_-_1072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1819028"/>
            <a:ext cx="4608512" cy="34491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eter\AppData\Local\Microsoft\Windows\Temporary Internet Files\Content.IE5\GSWO2QSQ\MC900441726[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1628800"/>
            <a:ext cx="3460756" cy="34607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136" y="476672"/>
            <a:ext cx="504056" cy="369332"/>
          </a:xfrm>
          <a:prstGeom prst="rect">
            <a:avLst/>
          </a:prstGeom>
          <a:noFill/>
        </p:spPr>
        <p:txBody>
          <a:bodyPr wrap="square" rtlCol="0">
            <a:spAutoFit/>
          </a:bodyPr>
          <a:lstStyle/>
          <a:p>
            <a:r>
              <a:rPr lang="en-GB" dirty="0" smtClean="0"/>
              <a:t>27</a:t>
            </a:r>
            <a:endParaRPr lang="en-GB" dirty="0"/>
          </a:p>
        </p:txBody>
      </p:sp>
    </p:spTree>
    <p:extLst>
      <p:ext uri="{BB962C8B-B14F-4D97-AF65-F5344CB8AC3E}">
        <p14:creationId xmlns:p14="http://schemas.microsoft.com/office/powerpoint/2010/main" val="248986348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A flower found in your eye.</a:t>
            </a:r>
            <a:endParaRPr lang="en-GB" dirty="0"/>
          </a:p>
        </p:txBody>
      </p:sp>
      <p:pic>
        <p:nvPicPr>
          <p:cNvPr id="1027" name="Picture 3" descr="C:\Users\Peter\Pictures\Microsoft Clip Organizer\j0390490.jpg"/>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468381" y="1736622"/>
            <a:ext cx="2175453" cy="3049700"/>
          </a:xfrm>
          <a:prstGeom prst="rect">
            <a:avLst/>
          </a:prstGeom>
          <a:noFill/>
        </p:spPr>
      </p:pic>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iris</a:t>
            </a:r>
            <a:endParaRPr lang="en-GB" sz="6000" dirty="0"/>
          </a:p>
        </p:txBody>
      </p:sp>
      <p:grpSp>
        <p:nvGrpSpPr>
          <p:cNvPr id="9" name="Group 8"/>
          <p:cNvGrpSpPr/>
          <p:nvPr/>
        </p:nvGrpSpPr>
        <p:grpSpPr>
          <a:xfrm>
            <a:off x="1178353" y="2180785"/>
            <a:ext cx="2885450" cy="2285714"/>
            <a:chOff x="5214942" y="2143116"/>
            <a:chExt cx="2885450" cy="2285714"/>
          </a:xfrm>
        </p:grpSpPr>
        <p:pic>
          <p:nvPicPr>
            <p:cNvPr id="11" name="Picture 2" descr="C:\Users\Peter\Pictures\Microsoft Clip Organizer\j0434734.png"/>
            <p:cNvPicPr>
              <a:picLocks noChangeAspect="1" noChangeArrowheads="1"/>
            </p:cNvPicPr>
            <p:nvPr/>
          </p:nvPicPr>
          <p:blipFill>
            <a:blip r:embed="rId4"/>
            <a:srcRect/>
            <a:stretch>
              <a:fillRect/>
            </a:stretch>
          </p:blipFill>
          <p:spPr bwMode="auto">
            <a:xfrm>
              <a:off x="5214942" y="2143116"/>
              <a:ext cx="2285714" cy="2285714"/>
            </a:xfrm>
            <a:prstGeom prst="rect">
              <a:avLst/>
            </a:prstGeom>
            <a:noFill/>
          </p:spPr>
        </p:pic>
        <p:cxnSp>
          <p:nvCxnSpPr>
            <p:cNvPr id="12" name="Straight Arrow Connector 11"/>
            <p:cNvCxnSpPr/>
            <p:nvPr/>
          </p:nvCxnSpPr>
          <p:spPr bwMode="auto">
            <a:xfrm flipH="1">
              <a:off x="6804248" y="3272565"/>
              <a:ext cx="1296144"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grpSp>
      <p:sp>
        <p:nvSpPr>
          <p:cNvPr id="10" name="TextBox 9"/>
          <p:cNvSpPr txBox="1"/>
          <p:nvPr/>
        </p:nvSpPr>
        <p:spPr>
          <a:xfrm>
            <a:off x="179512" y="508030"/>
            <a:ext cx="216024" cy="369332"/>
          </a:xfrm>
          <a:prstGeom prst="rect">
            <a:avLst/>
          </a:prstGeom>
          <a:noFill/>
        </p:spPr>
        <p:txBody>
          <a:bodyPr wrap="square" rtlCol="0">
            <a:spAutoFit/>
          </a:bodyPr>
          <a:lstStyle/>
          <a:p>
            <a:r>
              <a:rPr lang="en-GB" dirty="0" smtClean="0"/>
              <a:t>1</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1000" fill="hold"/>
                                        <p:tgtEl>
                                          <p:spTgt spid="1027"/>
                                        </p:tgtEl>
                                        <p:attrNameLst>
                                          <p:attrName>ppt_x</p:attrName>
                                        </p:attrNameLst>
                                      </p:cBhvr>
                                      <p:tavLst>
                                        <p:tav tm="0">
                                          <p:val>
                                            <p:strVal val="#ppt_x"/>
                                          </p:val>
                                        </p:tav>
                                        <p:tav tm="100000">
                                          <p:val>
                                            <p:strVal val="#ppt_x"/>
                                          </p:val>
                                        </p:tav>
                                      </p:tavLst>
                                    </p:anim>
                                    <p:anim calcmode="lin" valueType="num">
                                      <p:cBhvr additive="base">
                                        <p:cTn id="21"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underwear that breathes quickly!</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pants</a:t>
            </a:r>
            <a:endParaRPr lang="en-GB" sz="6000" dirty="0"/>
          </a:p>
        </p:txBody>
      </p:sp>
      <p:pic>
        <p:nvPicPr>
          <p:cNvPr id="7170" name="Picture 2" descr="http://files.www.fleetfeetstlouis.com/news/photos/superman-underpant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013" y="2428868"/>
            <a:ext cx="3563455" cy="231907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File:Puppy-1367464978Nc8.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3223" y="2135519"/>
            <a:ext cx="3876462" cy="29057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1" y="508030"/>
            <a:ext cx="494501" cy="369332"/>
          </a:xfrm>
          <a:prstGeom prst="rect">
            <a:avLst/>
          </a:prstGeom>
          <a:noFill/>
        </p:spPr>
        <p:txBody>
          <a:bodyPr wrap="square" rtlCol="0">
            <a:spAutoFit/>
          </a:bodyPr>
          <a:lstStyle/>
          <a:p>
            <a:r>
              <a:rPr lang="en-GB" dirty="0" smtClean="0"/>
              <a:t>28</a:t>
            </a:r>
            <a:endParaRPr lang="en-GB" dirty="0"/>
          </a:p>
        </p:txBody>
      </p:sp>
    </p:spTree>
    <p:extLst>
      <p:ext uri="{BB962C8B-B14F-4D97-AF65-F5344CB8AC3E}">
        <p14:creationId xmlns:p14="http://schemas.microsoft.com/office/powerpoint/2010/main" val="349939986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additive="base">
                                        <p:cTn id="14" dur="500" fill="hold"/>
                                        <p:tgtEl>
                                          <p:spTgt spid="7170"/>
                                        </p:tgtEl>
                                        <p:attrNameLst>
                                          <p:attrName>ppt_x</p:attrName>
                                        </p:attrNameLst>
                                      </p:cBhvr>
                                      <p:tavLst>
                                        <p:tav tm="0">
                                          <p:val>
                                            <p:strVal val="#ppt_x"/>
                                          </p:val>
                                        </p:tav>
                                        <p:tav tm="100000">
                                          <p:val>
                                            <p:strVal val="#ppt_x"/>
                                          </p:val>
                                        </p:tav>
                                      </p:tavLst>
                                    </p:anim>
                                    <p:anim calcmode="lin" valueType="num">
                                      <p:cBhvr additive="base">
                                        <p:cTn id="1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3"/>
                                        </p:tgtEl>
                                        <p:attrNameLst>
                                          <p:attrName>style.visibility</p:attrName>
                                        </p:attrNameLst>
                                      </p:cBhvr>
                                      <p:to>
                                        <p:strVal val="visible"/>
                                      </p:to>
                                    </p:set>
                                    <p:anim calcmode="lin" valueType="num">
                                      <p:cBhvr additive="base">
                                        <p:cTn id="20" dur="500" fill="hold"/>
                                        <p:tgtEl>
                                          <p:spTgt spid="7173"/>
                                        </p:tgtEl>
                                        <p:attrNameLst>
                                          <p:attrName>ppt_x</p:attrName>
                                        </p:attrNameLst>
                                      </p:cBhvr>
                                      <p:tavLst>
                                        <p:tav tm="0">
                                          <p:val>
                                            <p:strVal val="#ppt_x"/>
                                          </p:val>
                                        </p:tav>
                                        <p:tav tm="100000">
                                          <p:val>
                                            <p:strVal val="#ppt_x"/>
                                          </p:val>
                                        </p:tav>
                                      </p:tavLst>
                                    </p:anim>
                                    <p:anim calcmode="lin" valueType="num">
                                      <p:cBhvr additive="base">
                                        <p:cTn id="21"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Does this herb make money?</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mint</a:t>
            </a:r>
            <a:endParaRPr lang="en-GB" sz="6000" dirty="0"/>
          </a:p>
        </p:txBody>
      </p:sp>
      <p:grpSp>
        <p:nvGrpSpPr>
          <p:cNvPr id="4" name="Group 3"/>
          <p:cNvGrpSpPr/>
          <p:nvPr/>
        </p:nvGrpSpPr>
        <p:grpSpPr>
          <a:xfrm>
            <a:off x="884578" y="1196752"/>
            <a:ext cx="3103851" cy="4149962"/>
            <a:chOff x="884578" y="1196752"/>
            <a:chExt cx="3103851" cy="4149962"/>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226" y="1196752"/>
              <a:ext cx="3024336" cy="2268252"/>
            </a:xfrm>
            <a:prstGeom prst="rect">
              <a:avLst/>
            </a:prstGeom>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578" y="3465004"/>
              <a:ext cx="3103851" cy="18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6" name="Picture 4" descr="C:\Users\Peter\AppData\Local\Microsoft\Windows\Temporary Internet Files\Content.IE5\GSWO2QSQ\MP90030577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5581" y="1457744"/>
            <a:ext cx="2749296"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512" y="333832"/>
            <a:ext cx="576064" cy="369332"/>
          </a:xfrm>
          <a:prstGeom prst="rect">
            <a:avLst/>
          </a:prstGeom>
          <a:noFill/>
        </p:spPr>
        <p:txBody>
          <a:bodyPr wrap="square" rtlCol="0">
            <a:spAutoFit/>
          </a:bodyPr>
          <a:lstStyle/>
          <a:p>
            <a:r>
              <a:rPr lang="en-GB" dirty="0" smtClean="0"/>
              <a:t>29</a:t>
            </a:r>
            <a:endParaRPr lang="en-GB" dirty="0"/>
          </a:p>
        </p:txBody>
      </p:sp>
    </p:spTree>
    <p:extLst>
      <p:ext uri="{BB962C8B-B14F-4D97-AF65-F5344CB8AC3E}">
        <p14:creationId xmlns:p14="http://schemas.microsoft.com/office/powerpoint/2010/main" val="52438306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 calcmode="lin" valueType="num">
                                      <p:cBhvr additive="base">
                                        <p:cTn id="20" dur="500" fill="hold"/>
                                        <p:tgtEl>
                                          <p:spTgt spid="8196"/>
                                        </p:tgtEl>
                                        <p:attrNameLst>
                                          <p:attrName>ppt_x</p:attrName>
                                        </p:attrNameLst>
                                      </p:cBhvr>
                                      <p:tavLst>
                                        <p:tav tm="0">
                                          <p:val>
                                            <p:strVal val="#ppt_x"/>
                                          </p:val>
                                        </p:tav>
                                        <p:tav tm="100000">
                                          <p:val>
                                            <p:strVal val="#ppt_x"/>
                                          </p:val>
                                        </p:tav>
                                      </p:tavLst>
                                    </p:anim>
                                    <p:anim calcmode="lin" valueType="num">
                                      <p:cBhvr additive="base">
                                        <p:cTn id="21"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As it hangs down, can you send a text?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mobile</a:t>
            </a:r>
            <a:endParaRPr lang="en-GB" sz="6000" dirty="0"/>
          </a:p>
        </p:txBody>
      </p:sp>
      <p:pic>
        <p:nvPicPr>
          <p:cNvPr id="9218" name="Picture 2" descr="IKEA-Baby-Bug-Mobile-Kids-Nursery-Crib-Bugs-Soft-Toy-Play-Multicolor-LEKA-n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700808"/>
            <a:ext cx="338437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echtabz.com/wp-content/uploads/2014/04/motorola-moto-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1827057"/>
            <a:ext cx="4175836" cy="3131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315544"/>
            <a:ext cx="576064" cy="369332"/>
          </a:xfrm>
          <a:prstGeom prst="rect">
            <a:avLst/>
          </a:prstGeom>
          <a:noFill/>
        </p:spPr>
        <p:txBody>
          <a:bodyPr wrap="square" rtlCol="0">
            <a:spAutoFit/>
          </a:bodyPr>
          <a:lstStyle/>
          <a:p>
            <a:r>
              <a:rPr lang="en-GB" dirty="0" smtClean="0"/>
              <a:t>30</a:t>
            </a:r>
            <a:endParaRPr lang="en-GB" dirty="0"/>
          </a:p>
        </p:txBody>
      </p:sp>
    </p:spTree>
    <p:extLst>
      <p:ext uri="{BB962C8B-B14F-4D97-AF65-F5344CB8AC3E}">
        <p14:creationId xmlns:p14="http://schemas.microsoft.com/office/powerpoint/2010/main" val="221430877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additive="base">
                                        <p:cTn id="14" dur="500" fill="hold"/>
                                        <p:tgtEl>
                                          <p:spTgt spid="9218"/>
                                        </p:tgtEl>
                                        <p:attrNameLst>
                                          <p:attrName>ppt_x</p:attrName>
                                        </p:attrNameLst>
                                      </p:cBhvr>
                                      <p:tavLst>
                                        <p:tav tm="0">
                                          <p:val>
                                            <p:strVal val="#ppt_x"/>
                                          </p:val>
                                        </p:tav>
                                        <p:tav tm="100000">
                                          <p:val>
                                            <p:strVal val="#ppt_x"/>
                                          </p:val>
                                        </p:tav>
                                      </p:tavLst>
                                    </p:anim>
                                    <p:anim calcmode="lin" valueType="num">
                                      <p:cBhvr additive="base">
                                        <p:cTn id="1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20"/>
                                        </p:tgtEl>
                                        <p:attrNameLst>
                                          <p:attrName>style.visibility</p:attrName>
                                        </p:attrNameLst>
                                      </p:cBhvr>
                                      <p:to>
                                        <p:strVal val="visible"/>
                                      </p:to>
                                    </p:set>
                                    <p:anim calcmode="lin" valueType="num">
                                      <p:cBhvr additive="base">
                                        <p:cTn id="20" dur="500" fill="hold"/>
                                        <p:tgtEl>
                                          <p:spTgt spid="9220"/>
                                        </p:tgtEl>
                                        <p:attrNameLst>
                                          <p:attrName>ppt_x</p:attrName>
                                        </p:attrNameLst>
                                      </p:cBhvr>
                                      <p:tavLst>
                                        <p:tav tm="0">
                                          <p:val>
                                            <p:strVal val="#ppt_x"/>
                                          </p:val>
                                        </p:tav>
                                        <p:tav tm="100000">
                                          <p:val>
                                            <p:strVal val="#ppt_x"/>
                                          </p:val>
                                        </p:tav>
                                      </p:tavLst>
                                    </p:anim>
                                    <p:anim calcmode="lin" valueType="num">
                                      <p:cBhvr additive="base">
                                        <p:cTn id="21"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Fire a gun or kick the ball at a new growth on a plant.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shoot</a:t>
            </a:r>
            <a:endParaRPr lang="en-GB" sz="6000" dirty="0"/>
          </a:p>
        </p:txBody>
      </p:sp>
      <p:pic>
        <p:nvPicPr>
          <p:cNvPr id="1028" name="Picture 4" descr="http://upload.wikimedia.org/wikipedia/commons/thumb/d/dd/Barack_Obama_shooting.jpg/1280px-Barack_Obama_shoo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276872"/>
            <a:ext cx="3384376" cy="23997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4/4a/Cucumber_leaf.jpg/220px-Cucumber_leaf.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56304" y="2451069"/>
            <a:ext cx="22322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Jonny Howson of Norwich shoots to score the opening goal of the game during the Barclays Premier League match between Stoke City and Norwich City at the Britannia Stadium on September 29, 2013 in Stoke on Trent, Englan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23928" y="2773363"/>
            <a:ext cx="228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324688"/>
            <a:ext cx="648072" cy="369332"/>
          </a:xfrm>
          <a:prstGeom prst="rect">
            <a:avLst/>
          </a:prstGeom>
          <a:noFill/>
        </p:spPr>
        <p:txBody>
          <a:bodyPr wrap="square" rtlCol="0">
            <a:spAutoFit/>
          </a:bodyPr>
          <a:lstStyle/>
          <a:p>
            <a:r>
              <a:rPr lang="en-GB" dirty="0" smtClean="0"/>
              <a:t>31</a:t>
            </a:r>
            <a:endParaRPr lang="en-GB" dirty="0"/>
          </a:p>
        </p:txBody>
      </p:sp>
    </p:spTree>
    <p:extLst>
      <p:ext uri="{BB962C8B-B14F-4D97-AF65-F5344CB8AC3E}">
        <p14:creationId xmlns:p14="http://schemas.microsoft.com/office/powerpoint/2010/main" val="149036779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ppt_x"/>
                                          </p:val>
                                        </p:tav>
                                        <p:tav tm="100000">
                                          <p:val>
                                            <p:strVal val="#ppt_x"/>
                                          </p:val>
                                        </p:tav>
                                      </p:tavLst>
                                    </p:anim>
                                    <p:anim calcmode="lin" valueType="num">
                                      <p:cBhvr additive="base">
                                        <p:cTn id="2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additive="base">
                                        <p:cTn id="26" dur="500" fill="hold"/>
                                        <p:tgtEl>
                                          <p:spTgt spid="1032"/>
                                        </p:tgtEl>
                                        <p:attrNameLst>
                                          <p:attrName>ppt_x</p:attrName>
                                        </p:attrNameLst>
                                      </p:cBhvr>
                                      <p:tavLst>
                                        <p:tav tm="0">
                                          <p:val>
                                            <p:strVal val="#ppt_x"/>
                                          </p:val>
                                        </p:tav>
                                        <p:tav tm="100000">
                                          <p:val>
                                            <p:strVal val="#ppt_x"/>
                                          </p:val>
                                        </p:tav>
                                      </p:tavLst>
                                    </p:anim>
                                    <p:anim calcmode="lin" valueType="num">
                                      <p:cBhvr additive="base">
                                        <p:cTn id="27"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fierce fish carries the long spear up the mountain.</a:t>
            </a:r>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pike</a:t>
            </a:r>
            <a:endParaRPr lang="en-GB" sz="6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6373" y="2395236"/>
            <a:ext cx="2939818" cy="2204864"/>
          </a:xfrm>
          <a:prstGeom prst="rect">
            <a:avLst/>
          </a:prstGeom>
        </p:spPr>
      </p:pic>
      <p:pic>
        <p:nvPicPr>
          <p:cNvPr id="2050" name="Picture 2" descr="http://upload.wikimedia.org/wikipedia/commons/1/10/Pike_caught_fro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84" y="2276872"/>
            <a:ext cx="3192289" cy="24415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177420" y="2501158"/>
            <a:ext cx="2664464" cy="2401972"/>
            <a:chOff x="6177420" y="2501158"/>
            <a:chExt cx="2664464" cy="2401972"/>
          </a:xfrm>
        </p:grpSpPr>
        <p:pic>
          <p:nvPicPr>
            <p:cNvPr id="4" name="Picture 4" descr="Scafell Pike.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77420" y="2501158"/>
              <a:ext cx="2664464" cy="1993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533798"/>
              <a:ext cx="1512168" cy="369332"/>
            </a:xfrm>
            <a:prstGeom prst="rect">
              <a:avLst/>
            </a:prstGeom>
            <a:noFill/>
          </p:spPr>
          <p:txBody>
            <a:bodyPr wrap="square" rtlCol="0">
              <a:spAutoFit/>
            </a:bodyPr>
            <a:lstStyle/>
            <a:p>
              <a:r>
                <a:rPr lang="en-GB" dirty="0" err="1" smtClean="0"/>
                <a:t>Scarfell</a:t>
              </a:r>
              <a:endParaRPr lang="en-GB" dirty="0"/>
            </a:p>
          </p:txBody>
        </p:sp>
      </p:grpSp>
      <p:sp>
        <p:nvSpPr>
          <p:cNvPr id="9" name="TextBox 8"/>
          <p:cNvSpPr txBox="1"/>
          <p:nvPr/>
        </p:nvSpPr>
        <p:spPr>
          <a:xfrm>
            <a:off x="51284" y="323364"/>
            <a:ext cx="648072" cy="369332"/>
          </a:xfrm>
          <a:prstGeom prst="rect">
            <a:avLst/>
          </a:prstGeom>
          <a:noFill/>
        </p:spPr>
        <p:txBody>
          <a:bodyPr wrap="square" rtlCol="0">
            <a:spAutoFit/>
          </a:bodyPr>
          <a:lstStyle/>
          <a:p>
            <a:r>
              <a:rPr lang="en-GB" dirty="0" smtClean="0"/>
              <a:t>32</a:t>
            </a:r>
            <a:endParaRPr lang="en-GB" dirty="0"/>
          </a:p>
        </p:txBody>
      </p:sp>
    </p:spTree>
    <p:extLst>
      <p:ext uri="{BB962C8B-B14F-4D97-AF65-F5344CB8AC3E}">
        <p14:creationId xmlns:p14="http://schemas.microsoft.com/office/powerpoint/2010/main" val="170556788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Does the phone do this when you get engaged?</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ring</a:t>
            </a:r>
            <a:endParaRPr lang="en-GB" sz="6000" dirty="0"/>
          </a:p>
        </p:txBody>
      </p:sp>
      <p:pic>
        <p:nvPicPr>
          <p:cNvPr id="3076" name="Picture 4" descr="https://encrypted-tbn3.gstatic.com/images?q=tbn:ANd9GcTTtOWf_9FGlnwoiZexFPY8Gv0ydte5ccDzY-1Aienrz2aZlKAX6w">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3568" y="2060848"/>
            <a:ext cx="3434181" cy="3434181"/>
          </a:xfrm>
          <a:prstGeom prst="rect">
            <a:avLst/>
          </a:prstGeom>
          <a:noFill/>
          <a:extLst>
            <a:ext uri="{909E8E84-426E-40DD-AFC4-6F175D3DCCD1}">
              <a14:hiddenFill xmlns:a14="http://schemas.microsoft.com/office/drawing/2010/main">
                <a:solidFill>
                  <a:srgbClr val="FFFFFF"/>
                </a:solidFill>
              </a14:hiddenFill>
            </a:ext>
          </a:extLst>
        </p:spPr>
      </p:pic>
      <p:pic>
        <p:nvPicPr>
          <p:cNvPr id="3" name="ELPHRG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80135" y="2803245"/>
            <a:ext cx="609600" cy="609600"/>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80112" y="2075690"/>
            <a:ext cx="2146674" cy="3218157"/>
          </a:xfrm>
          <a:prstGeom prst="rect">
            <a:avLst/>
          </a:prstGeom>
        </p:spPr>
      </p:pic>
      <p:sp>
        <p:nvSpPr>
          <p:cNvPr id="7" name="TextBox 6"/>
          <p:cNvSpPr txBox="1"/>
          <p:nvPr/>
        </p:nvSpPr>
        <p:spPr>
          <a:xfrm>
            <a:off x="107504" y="315544"/>
            <a:ext cx="504056" cy="369332"/>
          </a:xfrm>
          <a:prstGeom prst="rect">
            <a:avLst/>
          </a:prstGeom>
          <a:noFill/>
        </p:spPr>
        <p:txBody>
          <a:bodyPr wrap="square" rtlCol="0">
            <a:spAutoFit/>
          </a:bodyPr>
          <a:lstStyle/>
          <a:p>
            <a:r>
              <a:rPr lang="en-GB" dirty="0" smtClean="0"/>
              <a:t>33</a:t>
            </a:r>
            <a:endParaRPr lang="en-GB" dirty="0"/>
          </a:p>
        </p:txBody>
      </p:sp>
    </p:spTree>
    <p:extLst>
      <p:ext uri="{BB962C8B-B14F-4D97-AF65-F5344CB8AC3E}">
        <p14:creationId xmlns:p14="http://schemas.microsoft.com/office/powerpoint/2010/main" val="83745332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additive="base">
                                        <p:cTn id="14" dur="500" fill="hold"/>
                                        <p:tgtEl>
                                          <p:spTgt spid="3076"/>
                                        </p:tgtEl>
                                        <p:attrNameLst>
                                          <p:attrName>ppt_x</p:attrName>
                                        </p:attrNameLst>
                                      </p:cBhvr>
                                      <p:tavLst>
                                        <p:tav tm="0">
                                          <p:val>
                                            <p:strVal val="#ppt_x"/>
                                          </p:val>
                                        </p:tav>
                                        <p:tav tm="100000">
                                          <p:val>
                                            <p:strVal val="#ppt_x"/>
                                          </p:val>
                                        </p:tav>
                                      </p:tavLst>
                                    </p:anim>
                                    <p:anim calcmode="lin" valueType="num">
                                      <p:cBhvr additive="base">
                                        <p:cTn id="15" dur="500" fill="hold"/>
                                        <p:tgtEl>
                                          <p:spTgt spid="3076"/>
                                        </p:tgtEl>
                                        <p:attrNameLst>
                                          <p:attrName>ppt_y</p:attrName>
                                        </p:attrNameLst>
                                      </p:cBhvr>
                                      <p:tavLst>
                                        <p:tav tm="0">
                                          <p:val>
                                            <p:strVal val="1+#ppt_h/2"/>
                                          </p:val>
                                        </p:tav>
                                        <p:tav tm="100000">
                                          <p:val>
                                            <p:strVal val="#ppt_y"/>
                                          </p:val>
                                        </p:tav>
                                      </p:tavLst>
                                    </p:anim>
                                  </p:childTnLst>
                                </p:cTn>
                              </p:par>
                              <p:par>
                                <p:cTn id="16" presetID="1" presetClass="mediacall" presetSubtype="0" fill="hold" nodeType="withEffect">
                                  <p:stCondLst>
                                    <p:cond delay="0"/>
                                  </p:stCondLst>
                                  <p:childTnLst>
                                    <p:cmd type="call" cmd="playFrom(0.0)">
                                      <p:cBhvr>
                                        <p:cTn id="17" dur="399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3"/>
                </p:tgtEl>
              </p:cMediaNode>
            </p:audio>
          </p:childTnLst>
        </p:cTn>
      </p:par>
    </p:tnLst>
    <p:bldLst>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Dig with these in a pack of cards.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spades</a:t>
            </a:r>
            <a:endParaRPr lang="en-GB" sz="6000" dirty="0"/>
          </a:p>
        </p:txBody>
      </p:sp>
      <p:pic>
        <p:nvPicPr>
          <p:cNvPr id="4100" name="Picture 4" descr="http://upload.wikimedia.org/wikipedia/commons/thumb/4/46/Spade.jpg/220px-Spade.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1556791"/>
            <a:ext cx="1885211" cy="38732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Playing card spade 8.sv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4088" y="1825620"/>
            <a:ext cx="2736304" cy="3420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404664"/>
            <a:ext cx="576064" cy="369332"/>
          </a:xfrm>
          <a:prstGeom prst="rect">
            <a:avLst/>
          </a:prstGeom>
          <a:noFill/>
        </p:spPr>
        <p:txBody>
          <a:bodyPr wrap="square" rtlCol="0">
            <a:spAutoFit/>
          </a:bodyPr>
          <a:lstStyle/>
          <a:p>
            <a:r>
              <a:rPr lang="en-GB" dirty="0" smtClean="0"/>
              <a:t>34</a:t>
            </a:r>
            <a:endParaRPr lang="en-GB" dirty="0"/>
          </a:p>
        </p:txBody>
      </p:sp>
    </p:spTree>
    <p:extLst>
      <p:ext uri="{BB962C8B-B14F-4D97-AF65-F5344CB8AC3E}">
        <p14:creationId xmlns:p14="http://schemas.microsoft.com/office/powerpoint/2010/main" val="250864973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500" fill="hold"/>
                                        <p:tgtEl>
                                          <p:spTgt spid="4100"/>
                                        </p:tgtEl>
                                        <p:attrNameLst>
                                          <p:attrName>ppt_x</p:attrName>
                                        </p:attrNameLst>
                                      </p:cBhvr>
                                      <p:tavLst>
                                        <p:tav tm="0">
                                          <p:val>
                                            <p:strVal val="#ppt_x"/>
                                          </p:val>
                                        </p:tav>
                                        <p:tav tm="100000">
                                          <p:val>
                                            <p:strVal val="#ppt_x"/>
                                          </p:val>
                                        </p:tav>
                                      </p:tavLst>
                                    </p:anim>
                                    <p:anim calcmode="lin" valueType="num">
                                      <p:cBhvr additive="base">
                                        <p:cTn id="1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Draw a circle to find where North is.</a:t>
            </a:r>
            <a:endParaRPr lang="en-GB" dirty="0"/>
          </a:p>
        </p:txBody>
      </p:sp>
      <p:sp>
        <p:nvSpPr>
          <p:cNvPr id="8" name="TextBox 7"/>
          <p:cNvSpPr txBox="1"/>
          <p:nvPr/>
        </p:nvSpPr>
        <p:spPr>
          <a:xfrm>
            <a:off x="3143240" y="5214950"/>
            <a:ext cx="3300968" cy="1015663"/>
          </a:xfrm>
          <a:prstGeom prst="rect">
            <a:avLst/>
          </a:prstGeom>
          <a:noFill/>
        </p:spPr>
        <p:txBody>
          <a:bodyPr wrap="square" rtlCol="0">
            <a:spAutoFit/>
          </a:bodyPr>
          <a:lstStyle/>
          <a:p>
            <a:pPr algn="ctr"/>
            <a:r>
              <a:rPr lang="en-GB" sz="6000" dirty="0" smtClean="0"/>
              <a:t>compass</a:t>
            </a:r>
            <a:endParaRPr lang="en-GB" sz="6000" dirty="0"/>
          </a:p>
        </p:txBody>
      </p:sp>
      <p:pic>
        <p:nvPicPr>
          <p:cNvPr id="3" name="Picture 3" descr="C:\Users\Peter\AppData\Local\Microsoft\Windows\Temporary Internet Files\Content.IE5\UPVOD9SA\MC900431544[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2006013"/>
            <a:ext cx="3687195" cy="3031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Peter\AppData\Local\Microsoft\Windows\Temporary Internet Files\Content.IE5\GSWO2QSQ\MP90030964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155735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136" y="404664"/>
            <a:ext cx="504056" cy="369332"/>
          </a:xfrm>
          <a:prstGeom prst="rect">
            <a:avLst/>
          </a:prstGeom>
          <a:noFill/>
        </p:spPr>
        <p:txBody>
          <a:bodyPr wrap="square" rtlCol="0">
            <a:spAutoFit/>
          </a:bodyPr>
          <a:lstStyle/>
          <a:p>
            <a:r>
              <a:rPr lang="en-GB" dirty="0" smtClean="0"/>
              <a:t>35</a:t>
            </a:r>
            <a:endParaRPr lang="en-GB" dirty="0"/>
          </a:p>
        </p:txBody>
      </p:sp>
    </p:spTree>
    <p:extLst>
      <p:ext uri="{BB962C8B-B14F-4D97-AF65-F5344CB8AC3E}">
        <p14:creationId xmlns:p14="http://schemas.microsoft.com/office/powerpoint/2010/main" val="388094886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young cow below the knee.</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calf</a:t>
            </a:r>
            <a:endParaRPr lang="en-GB" sz="6000" dirty="0"/>
          </a:p>
        </p:txBody>
      </p:sp>
      <p:pic>
        <p:nvPicPr>
          <p:cNvPr id="3074" name="Picture 2" descr="C:\Users\Peter\AppData\Local\Microsoft\Windows\Temporary Internet Files\Content.IE5\UPVOD9SA\MP90026227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221992"/>
            <a:ext cx="3801616" cy="250906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48064" y="1700808"/>
            <a:ext cx="2710101" cy="3710184"/>
            <a:chOff x="5148064" y="1700808"/>
            <a:chExt cx="2710101" cy="3710184"/>
          </a:xfrm>
        </p:grpSpPr>
        <p:pic>
          <p:nvPicPr>
            <p:cNvPr id="3076" name="Picture 4" descr="http://upload.wikimedia.org/wikipedia/commons/0/09/Gray124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1700808"/>
              <a:ext cx="2278053" cy="37101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5148064" y="1700808"/>
              <a:ext cx="1224136" cy="122413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sp>
        <p:nvSpPr>
          <p:cNvPr id="9" name="TextBox 8"/>
          <p:cNvSpPr txBox="1"/>
          <p:nvPr/>
        </p:nvSpPr>
        <p:spPr>
          <a:xfrm>
            <a:off x="117848" y="323364"/>
            <a:ext cx="720080" cy="369332"/>
          </a:xfrm>
          <a:prstGeom prst="rect">
            <a:avLst/>
          </a:prstGeom>
          <a:noFill/>
        </p:spPr>
        <p:txBody>
          <a:bodyPr wrap="square" rtlCol="0">
            <a:spAutoFit/>
          </a:bodyPr>
          <a:lstStyle/>
          <a:p>
            <a:r>
              <a:rPr lang="en-GB" dirty="0" smtClean="0"/>
              <a:t>36</a:t>
            </a:r>
            <a:endParaRPr lang="en-GB" dirty="0"/>
          </a:p>
        </p:txBody>
      </p:sp>
    </p:spTree>
    <p:extLst>
      <p:ext uri="{BB962C8B-B14F-4D97-AF65-F5344CB8AC3E}">
        <p14:creationId xmlns:p14="http://schemas.microsoft.com/office/powerpoint/2010/main" val="179224057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weapons joined to your shoulders or a coat of ____.</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arms</a:t>
            </a:r>
            <a:endParaRPr lang="en-GB" sz="6000" dirty="0"/>
          </a:p>
        </p:txBody>
      </p:sp>
      <p:grpSp>
        <p:nvGrpSpPr>
          <p:cNvPr id="3" name="Group 2"/>
          <p:cNvGrpSpPr/>
          <p:nvPr/>
        </p:nvGrpSpPr>
        <p:grpSpPr>
          <a:xfrm>
            <a:off x="611560" y="1556792"/>
            <a:ext cx="2531680" cy="4673821"/>
            <a:chOff x="611560" y="1556792"/>
            <a:chExt cx="2531680" cy="4673821"/>
          </a:xfrm>
        </p:grpSpPr>
        <p:pic>
          <p:nvPicPr>
            <p:cNvPr id="4098" name="Picture 2" descr="C:\Users\Peter\AppData\Local\Microsoft\Windows\Temporary Internet Files\Content.IE5\UPVOD9SA\MC90032664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1556792"/>
              <a:ext cx="1813255" cy="10360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eter\AppData\Local\Microsoft\Windows\Temporary Internet Files\Content.IE5\GSWO2QSQ\MC90001318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2876245"/>
              <a:ext cx="1650492" cy="11055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eter\AppData\Local\Microsoft\Windows\Temporary Internet Files\Content.IE5\9CDL9I1X\MC900013186[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84" y="5079383"/>
              <a:ext cx="1741018" cy="115123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eter\AppData\Local\Microsoft\Windows\Temporary Internet Files\Content.IE5\3VWI6X4Z\MP900316414[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4440" y="3547626"/>
              <a:ext cx="1828800" cy="131978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Peter\AppData\Local\Microsoft\Windows\Temporary Internet Files\Content.IE5\UPVOD9SA\MP900422646[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56999" y="2347181"/>
            <a:ext cx="3301440" cy="2215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5/Arms_of_Eleanor_of_Alburquerque%2C_Queen_of_Aragon.svg/777px-Arms_of_Eleanor_of_Alburquerque%2C_Queen_of_Aragon.sv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20030" y="2233984"/>
            <a:ext cx="2240647" cy="26616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7504" y="323364"/>
            <a:ext cx="504056" cy="369332"/>
          </a:xfrm>
          <a:prstGeom prst="rect">
            <a:avLst/>
          </a:prstGeom>
          <a:noFill/>
        </p:spPr>
        <p:txBody>
          <a:bodyPr wrap="square" rtlCol="0">
            <a:spAutoFit/>
          </a:bodyPr>
          <a:lstStyle/>
          <a:p>
            <a:r>
              <a:rPr lang="en-GB" dirty="0" smtClean="0"/>
              <a:t>37</a:t>
            </a:r>
            <a:endParaRPr lang="en-GB" dirty="0"/>
          </a:p>
        </p:txBody>
      </p:sp>
    </p:spTree>
    <p:extLst>
      <p:ext uri="{BB962C8B-B14F-4D97-AF65-F5344CB8AC3E}">
        <p14:creationId xmlns:p14="http://schemas.microsoft.com/office/powerpoint/2010/main" val="405276566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Look at this to see what the time is.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watch</a:t>
            </a:r>
            <a:endParaRPr lang="en-GB" sz="6000" dirty="0"/>
          </a:p>
        </p:txBody>
      </p:sp>
      <p:pic>
        <p:nvPicPr>
          <p:cNvPr id="4" name="Content Placeholder 3" descr="C:\Users\Peter\Pictures\Microsoft Clip Organizer\j0411538.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1643042" y="2214554"/>
            <a:ext cx="1844675" cy="1822450"/>
          </a:xfrm>
          <a:prstGeom prst="rect">
            <a:avLst/>
          </a:prstGeom>
          <a:noFill/>
        </p:spPr>
      </p:pic>
      <p:pic>
        <p:nvPicPr>
          <p:cNvPr id="1028" name="Picture 4" descr="C:\Users\Peter\Pictures\Microsoft Clip Organizer\j0397172.wmf"/>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5072066" y="2071678"/>
            <a:ext cx="2055434" cy="2126529"/>
          </a:xfrm>
          <a:prstGeom prst="rect">
            <a:avLst/>
          </a:prstGeom>
          <a:noFill/>
        </p:spPr>
      </p:pic>
      <p:sp>
        <p:nvSpPr>
          <p:cNvPr id="6" name="TextBox 5"/>
          <p:cNvSpPr txBox="1"/>
          <p:nvPr/>
        </p:nvSpPr>
        <p:spPr>
          <a:xfrm>
            <a:off x="179512" y="508030"/>
            <a:ext cx="216024" cy="369332"/>
          </a:xfrm>
          <a:prstGeom prst="rect">
            <a:avLst/>
          </a:prstGeom>
          <a:noFill/>
        </p:spPr>
        <p:txBody>
          <a:bodyPr wrap="square" rtlCol="0">
            <a:spAutoFit/>
          </a:bodyPr>
          <a:lstStyle/>
          <a:p>
            <a:r>
              <a:rPr lang="en-GB" dirty="0" smtClean="0"/>
              <a:t>2</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1000" fill="hold"/>
                                        <p:tgtEl>
                                          <p:spTgt spid="1028"/>
                                        </p:tgtEl>
                                        <p:attrNameLst>
                                          <p:attrName>ppt_x</p:attrName>
                                        </p:attrNameLst>
                                      </p:cBhvr>
                                      <p:tavLst>
                                        <p:tav tm="0">
                                          <p:val>
                                            <p:strVal val="#ppt_x"/>
                                          </p:val>
                                        </p:tav>
                                        <p:tav tm="100000">
                                          <p:val>
                                            <p:strVal val="#ppt_x"/>
                                          </p:val>
                                        </p:tav>
                                      </p:tavLst>
                                    </p:anim>
                                    <p:anim calcmode="lin" valueType="num">
                                      <p:cBhvr additive="base">
                                        <p:cTn id="21"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ppt_x"/>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card game to play crossing </a:t>
            </a:r>
            <a:r>
              <a:rPr lang="en-GB" smtClean="0"/>
              <a:t>the river.</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bridge</a:t>
            </a:r>
            <a:endParaRPr lang="en-GB" sz="6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9464" y="1772816"/>
            <a:ext cx="4320480" cy="3240360"/>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2013458"/>
            <a:ext cx="3902075"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96" y="323364"/>
            <a:ext cx="576064" cy="369332"/>
          </a:xfrm>
          <a:prstGeom prst="rect">
            <a:avLst/>
          </a:prstGeom>
          <a:noFill/>
        </p:spPr>
        <p:txBody>
          <a:bodyPr wrap="square" rtlCol="0">
            <a:spAutoFit/>
          </a:bodyPr>
          <a:lstStyle/>
          <a:p>
            <a:r>
              <a:rPr lang="en-GB" dirty="0" smtClean="0"/>
              <a:t>38</a:t>
            </a:r>
            <a:endParaRPr lang="en-GB" dirty="0"/>
          </a:p>
        </p:txBody>
      </p:sp>
    </p:spTree>
    <p:extLst>
      <p:ext uri="{BB962C8B-B14F-4D97-AF65-F5344CB8AC3E}">
        <p14:creationId xmlns:p14="http://schemas.microsoft.com/office/powerpoint/2010/main" val="36762259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Sleep on this at the bottom of a river.</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bed</a:t>
            </a:r>
            <a:endParaRPr lang="en-GB" sz="6000" dirty="0"/>
          </a:p>
        </p:txBody>
      </p:sp>
      <p:pic>
        <p:nvPicPr>
          <p:cNvPr id="3076" name="Picture 4" descr="File:Foxglove overlooking river flood-bed. - geograph.org.uk - 8809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1556792"/>
            <a:ext cx="4326970" cy="327903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ikea.com/ch/de/images/products/malm-bettgestell-hoch__0173783_PE328439_S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392517"/>
            <a:ext cx="3840361" cy="3840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500" y="333832"/>
            <a:ext cx="504056" cy="369332"/>
          </a:xfrm>
          <a:prstGeom prst="rect">
            <a:avLst/>
          </a:prstGeom>
          <a:noFill/>
        </p:spPr>
        <p:txBody>
          <a:bodyPr wrap="square" rtlCol="0">
            <a:spAutoFit/>
          </a:bodyPr>
          <a:lstStyle/>
          <a:p>
            <a:r>
              <a:rPr lang="en-GB" dirty="0" smtClean="0"/>
              <a:t>39</a:t>
            </a:r>
            <a:endParaRPr lang="en-GB" dirty="0"/>
          </a:p>
        </p:txBody>
      </p:sp>
    </p:spTree>
    <p:extLst>
      <p:ext uri="{BB962C8B-B14F-4D97-AF65-F5344CB8AC3E}">
        <p14:creationId xmlns:p14="http://schemas.microsoft.com/office/powerpoint/2010/main" val="95139581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82"/>
                                        </p:tgtEl>
                                        <p:attrNameLst>
                                          <p:attrName>style.visibility</p:attrName>
                                        </p:attrNameLst>
                                      </p:cBhvr>
                                      <p:to>
                                        <p:strVal val="visible"/>
                                      </p:to>
                                    </p:set>
                                    <p:anim calcmode="lin" valueType="num">
                                      <p:cBhvr additive="base">
                                        <p:cTn id="14" dur="500" fill="hold"/>
                                        <p:tgtEl>
                                          <p:spTgt spid="3082"/>
                                        </p:tgtEl>
                                        <p:attrNameLst>
                                          <p:attrName>ppt_x</p:attrName>
                                        </p:attrNameLst>
                                      </p:cBhvr>
                                      <p:tavLst>
                                        <p:tav tm="0">
                                          <p:val>
                                            <p:strVal val="#ppt_x"/>
                                          </p:val>
                                        </p:tav>
                                        <p:tav tm="100000">
                                          <p:val>
                                            <p:strVal val="#ppt_x"/>
                                          </p:val>
                                        </p:tav>
                                      </p:tavLst>
                                    </p:anim>
                                    <p:anim calcmode="lin" valueType="num">
                                      <p:cBhvr additive="base">
                                        <p:cTn id="15"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500" fill="hold"/>
                                        <p:tgtEl>
                                          <p:spTgt spid="3076"/>
                                        </p:tgtEl>
                                        <p:attrNameLst>
                                          <p:attrName>ppt_x</p:attrName>
                                        </p:attrNameLst>
                                      </p:cBhvr>
                                      <p:tavLst>
                                        <p:tav tm="0">
                                          <p:val>
                                            <p:strVal val="#ppt_x"/>
                                          </p:val>
                                        </p:tav>
                                        <p:tav tm="100000">
                                          <p:val>
                                            <p:strVal val="#ppt_x"/>
                                          </p:val>
                                        </p:tav>
                                      </p:tavLst>
                                    </p:anim>
                                    <p:anim calcmode="lin" valueType="num">
                                      <p:cBhvr additive="base">
                                        <p:cTn id="2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Flies in the dark to hit the ball.</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bat</a:t>
            </a:r>
            <a:endParaRPr lang="en-GB" sz="6000" dirty="0"/>
          </a:p>
        </p:txBody>
      </p:sp>
      <p:pic>
        <p:nvPicPr>
          <p:cNvPr id="4100" name="Picture 4" descr="File:Myotis-emarginatu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682" y="1916832"/>
            <a:ext cx="4180864" cy="27898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8084" y="1378957"/>
            <a:ext cx="2899209" cy="3865612"/>
          </a:xfrm>
          <a:prstGeom prst="rect">
            <a:avLst/>
          </a:prstGeom>
        </p:spPr>
      </p:pic>
      <p:sp>
        <p:nvSpPr>
          <p:cNvPr id="6" name="TextBox 5"/>
          <p:cNvSpPr txBox="1"/>
          <p:nvPr/>
        </p:nvSpPr>
        <p:spPr>
          <a:xfrm>
            <a:off x="85646" y="323364"/>
            <a:ext cx="648072" cy="369332"/>
          </a:xfrm>
          <a:prstGeom prst="rect">
            <a:avLst/>
          </a:prstGeom>
          <a:noFill/>
        </p:spPr>
        <p:txBody>
          <a:bodyPr wrap="square" rtlCol="0">
            <a:spAutoFit/>
          </a:bodyPr>
          <a:lstStyle/>
          <a:p>
            <a:r>
              <a:rPr lang="en-GB" dirty="0" smtClean="0"/>
              <a:t>40</a:t>
            </a:r>
            <a:endParaRPr lang="en-GB" dirty="0"/>
          </a:p>
        </p:txBody>
      </p:sp>
    </p:spTree>
    <p:extLst>
      <p:ext uri="{BB962C8B-B14F-4D97-AF65-F5344CB8AC3E}">
        <p14:creationId xmlns:p14="http://schemas.microsoft.com/office/powerpoint/2010/main" val="414325271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500" fill="hold"/>
                                        <p:tgtEl>
                                          <p:spTgt spid="4100"/>
                                        </p:tgtEl>
                                        <p:attrNameLst>
                                          <p:attrName>ppt_x</p:attrName>
                                        </p:attrNameLst>
                                      </p:cBhvr>
                                      <p:tavLst>
                                        <p:tav tm="0">
                                          <p:val>
                                            <p:strVal val="#ppt_x"/>
                                          </p:val>
                                        </p:tav>
                                        <p:tav tm="100000">
                                          <p:val>
                                            <p:strVal val="#ppt_x"/>
                                          </p:val>
                                        </p:tav>
                                      </p:tavLst>
                                    </p:anim>
                                    <p:anim calcmode="lin" valueType="num">
                                      <p:cBhvr additive="base">
                                        <p:cTn id="1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At the side of the river, it keeps your money</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bank</a:t>
            </a:r>
            <a:endParaRPr lang="en-GB" sz="6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568945"/>
            <a:ext cx="2969181" cy="395736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3881" y="1700808"/>
            <a:ext cx="4896544" cy="3672408"/>
          </a:xfrm>
          <a:prstGeom prst="rect">
            <a:avLst/>
          </a:prstGeom>
        </p:spPr>
      </p:pic>
      <p:sp>
        <p:nvSpPr>
          <p:cNvPr id="6" name="TextBox 5"/>
          <p:cNvSpPr txBox="1"/>
          <p:nvPr/>
        </p:nvSpPr>
        <p:spPr>
          <a:xfrm>
            <a:off x="107504" y="306400"/>
            <a:ext cx="576064" cy="369332"/>
          </a:xfrm>
          <a:prstGeom prst="rect">
            <a:avLst/>
          </a:prstGeom>
          <a:noFill/>
        </p:spPr>
        <p:txBody>
          <a:bodyPr wrap="square" rtlCol="0">
            <a:spAutoFit/>
          </a:bodyPr>
          <a:lstStyle/>
          <a:p>
            <a:r>
              <a:rPr lang="en-GB" dirty="0" smtClean="0"/>
              <a:t>41</a:t>
            </a:r>
            <a:endParaRPr lang="en-GB" dirty="0"/>
          </a:p>
        </p:txBody>
      </p:sp>
    </p:spTree>
    <p:extLst>
      <p:ext uri="{BB962C8B-B14F-4D97-AF65-F5344CB8AC3E}">
        <p14:creationId xmlns:p14="http://schemas.microsoft.com/office/powerpoint/2010/main" val="351465272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Tie a fancy knot to fire an arrow.</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bow</a:t>
            </a:r>
            <a:endParaRPr lang="en-GB" sz="600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81128"/>
            <a:ext cx="4289818" cy="3528874"/>
          </a:xfrm>
          <a:prstGeom prst="rect">
            <a:avLst/>
          </a:prstGeom>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4305" y="1558781"/>
            <a:ext cx="2704080" cy="365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4136" y="323364"/>
            <a:ext cx="504056" cy="369332"/>
          </a:xfrm>
          <a:prstGeom prst="rect">
            <a:avLst/>
          </a:prstGeom>
          <a:noFill/>
        </p:spPr>
        <p:txBody>
          <a:bodyPr wrap="square" rtlCol="0">
            <a:spAutoFit/>
          </a:bodyPr>
          <a:lstStyle/>
          <a:p>
            <a:r>
              <a:rPr lang="en-GB" dirty="0" smtClean="0"/>
              <a:t>42</a:t>
            </a:r>
            <a:endParaRPr lang="en-GB" dirty="0"/>
          </a:p>
        </p:txBody>
      </p:sp>
    </p:spTree>
    <p:extLst>
      <p:ext uri="{BB962C8B-B14F-4D97-AF65-F5344CB8AC3E}">
        <p14:creationId xmlns:p14="http://schemas.microsoft.com/office/powerpoint/2010/main" val="303919625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Something disgusting from the nose is bad news in golf.</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bogey</a:t>
            </a:r>
            <a:endParaRPr lang="en-GB" sz="60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648492"/>
            <a:ext cx="3347417" cy="356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data:image/jpeg;base64,/9j/4AAQSkZJRgABAQAAAQABAAD/2wCEAAkGBxQTEhQUExQWFRUXGBoaFxgYGBgaGRoYGhcYHBccHBwfHCggGBolHBUYITEhJSkrLi4uFx8zODMsNygtLiwBCgoKDg0OGhAQGywkHyQsLCwsLCwsLCwsLCwsLCwsLCwsLCwsLCwsLCwsLCwsLCwsLCwsLCwsLCwsLCwsLCwsLP/AABEIAKgBLAMBIgACEQEDEQH/xAAcAAABBQEBAQAAAAAAAAAAAAADAAECBAUGBwj/xABIEAABAgMFBQYDBwEEBwkAAAABAhEAAyEEEjFBUQUiYXGBBhORobHwMsHRBxQjQlLh8WJygpLSFRZDk6KywggXJDNTVGNz4v/EABoBAAMBAQEBAAAAAAAAAAAAAAABAgMEBQb/xAApEQACAgICAgIBAwUBAAAAAAAAAQIRAyESMQRBE1EUIoGRMmGxwfBS/9oADAMBAAIRAxEAPwDzlfZwXhmHfdZwG5tiPeEaCNloUgIWjAEBWCxVjQCta4RR++zXUtCGSMHZLcWJZqHhQ5w6bVMKL63cGjMreqVDwYNwjn/V7FZas0iTJAYOFYheJahNfTnFvu5TOEgH+oAOwf0Aryjm9rI3ULBUXcs2bB296QGzIWpKyH3WFceLHhSnGG4XsLZ0abBZ1GiEXmqGoQaUrjygcvY9n3hcWh8S5Nfy4mocD28VLCgqDMygaOGCgHq5zdhnlFieu0BYupCUkYmods+NSPGCmM05KEihUGajgDgMsaCBTdiSKKCJdFXmwJFHpVxwjNkbOnFIJUhQoXBJNST0D0roYu2GQVEoVMCSLqXU6gCQKKIcjRwGrXWEk/QwlnlSkkMEpajoQzEMz0evP0iX3y6QBnVzyBNXjYsvZeSJAtE22JclgliUjF0kgEKU2GHhGL2hl2dE7u+8mTEABQKAAxViCFMQQ3GhESpKTopxaVlgrBI3qHTjm3Rq6RNM9iEkig4YEtXwfi8UrJLkqP4c9qfCtKhSgoWajAuS9I1JeypiiFJTeYkEpw3brjMk7woA+8nnA9CqyBnJGI4ORRsjyq3jCIBurQrmwoCA2f8AZxyYRsjs7OSgKUgD8NUxRvAhKUhylgXvbqnaj4YPFCxWLvL4lJKikFRSgPT9Q1FcRhEhRKSi8KsQGY66vpkfGOW7Rdmr16ZLofiKGZ8XZsTQ0jpLBJUlbVOTMAzk0fwd+sdHsLZqZ34wmShJCkoWmak4zFBIACrpBJYBQOJGNRApU7Q6s8LMvmIJLZwDu/1PHW2js0CKhaFYEkMkECoN2XTPwjNt/ZuYAbiVLAzZRxLJ/IP5jpWSL0J45dmdOs6bqSohJ1xvVxp7rEZndkOCnRrre+sNZ7NvBChVy4ap4QafJQSd2uiaANq1HhuRNGcVDQQNR4Ren7PaqTQ5GAixHVL84psSRVMOkUggkl2iciS71pCtCsHS71hpak5u3Bo2LLYUFJZSVLruksGqKOIDJXLSU35TEGhHBno/rCtDszFN7MREdKmUmYlV0IvOdHIetQCRlGftPYypYvAEpHxNVj9OMJTT0NGUInJnKSXSWOENNAfdJIyfGIRYF6VtKYMD7+cWxtmaLovJc4m7h1jPCAJQVmVkdAAfUxBcspCVfqqDliR408CIlwi/Q1JmnP21OBAUK6KB8Yj/AKemaJHIEfOMupqXOT/vDqSxwy1frE/HH6Hyl9l//TC2Yl9VHGsDO05iaBRPFzAJlmYA30l9L1KZm63gYHMlkAaFj6t6GK4JBys1p0ycEyyZxZZLsDuilT4nwjNt8gomLQouUqKSdWLQMTlPicGxOAy5QafMXNWqYUuVFywOMMWjZXb5kuYA6VAVBLEEYs/usFslqF0lVAT8LFnyU8Ug1HiYoKQfGjLkads2ukqDS0JSWVS8xOtetOMZyrUxT3bpAo2NeD4Y4QJaXzYiJpkOHwhcUUmw860rVMSVAOE4lLvzxD/WBWm2qWUpIZIJUyQ1WA8KYRKdecXS4Oow8IUiWGJNS7QqSQ7LWz9pCWbxJbJtQGT6xC27QEwEkm+wAUmlK0OuOcadheWApLAuK/m15tSK+203ry2Sl6lgxBap64nnEdsbaLATNNiE0zTdBCe7STQggAqL5+HrGHfKiSVElqvXCN7s/aErlTpMxYQlctxewE1KkEcat5xhS0VugVJhwW2XKtUXdh2aWtf4s9UkYXgh2cGqi43daVEb+yNtLQJi1Ke+RfAZlFqUpQhLO2j4xz03ZpKAoKvGm6lKyp3qPhZmq8dDZNlJKUrKZhe66GUCnJTlqjMF+kTPi/6mRbXR6LsTaSb6F30rs60kzAQTcNzeUWBCAwIU5akUexfaCzywtNnQTMUXu3iHTeKglLIL3UkYOcTUORxloNoCJkqRJUlCwygAATwvEuUuMcxGZsXZdqQpLy1JZQLhSAQxxG9jGKUY2+S/kp5D1ra+yp85SVd5IB3ivdJXdN0teCGUpk4ljC7QyvuU1C0KCZU5csBLAIeYtHfHgRcRMHC+M3FOZtRa1IOH4d2YkMAVXcRizKY4vjFHbKPvEtMqbeWlISBeWT8LsXABd1Gr4MMoxWWCu2W8iRxkm3LWlS5yZKiXurZD3lVO8tBCWLeIgE20KWwQJbMzBdnwyc3QMKvqTyjqhsdI+Fa0BmAQSkAaBmYQVVjokGZNUEuwKnFXfHHH20JeRjT0Ssiqjyi1BlEummYKeWTA8xFV1JBfOuX1j1mdsxCgywVVeuPiGMOjZcpm7tLedKY4xv8An4/pmejyqzyyapZQbwiE1ReqacI9StOw5CwykAf2SpPoYqf6o2T9J/3kz/NAvNx/T/79xnnqbEpQBugPqYNKslwVBryamEd+Oytm0X/vJn+aIr7K2cht9tL5PrC/Nxv7FR5srZ5vIP6jgMs4ParCkHG6HpXJq8qx6EjslZwPz/41fWA2rsXZ1A1WDlvEgdIv8zF/cXFnLWDZCZ0u8hE2bd/QFHmIo7UeWi4JK5Kn3lFSt5OQKTQMcwM+EayezVoSClMndejzJf0pAl9k7SQR3TP/APLLjT5cd/1L+SkcrP8AiwA1HzwpEZiC+GMdAvsTa8pb/wB9H+aAr7I20f7BR5FJ9DGiy437QUUrXLaVJGPxq8VMP+WCWYd8m4mhQAwpXJXrFqZsC2lns66JuhhlX6mCWTZc+Sx+7TSo47qiw/eDlF+0BnWyziWkIvAn4lNrh4DzhbKSSUs1Lwq+JTQ4+2jRt2xZq6olrd8ChQJSci4xBHgeET2XsedLUxlTA+JKFADSuGrmE5xrsqgG3RcHdneLFilW6GIKi2Cvhb6wtnErQkXQqgSkAB8ycnOOcS2zZpkwywhBvAF6NiQANH6wTYZTLvJUHNxdGW6V3CxwA4Zirw4vSHWxu0SkiVJQE3VpSSWSlimYoqSXFXKbtDxwhbNQEy08Q/jFDa1rvzMKXEJcOPhQBnm49YVr2gxZDEACNErInukdL/qdPYb0sDiT9IkjsdP/AFyjyUr/ACx26FMBXL5RLvOMeU/NyE0jih2NnMQVo6BZ+UFs/YqaEsZqDxul/Mx2HeNEVLET+ZkA5tHY1VHnJH93/wDUEl9jEA1nq4gBIHgUmN/vYe/EPysn2Bny+z0kYrWeregg57P2YjeSVcCSYs3xEkKJwBiHnm/YFaXsOyo+GSl+Q+cWUWdCfhQlPIAQRSyKQ4n+2iHkk+2UQMIqMSM7hEe8OkZ2KhqwgGyhBR0h78FgOFnj4xMTdRATNhGdweFYgpnDSG7zgIQA08xEm0Hzh0BAqOgiDmF94Iygcy1BCSpTAD31MFW6QE5hCUlSiAkVJOEc5O7XSwtmAT+pRb+Ixe0+3lzAasnBCeefEs8cjbprqYYACPVw+HFK57KPWLPt5BICikPxiW3dtJkooxWRuh8tTwjyWx94qYkIJK1KCU8SSG82jqe1dntFltaEhCr0lMsIJSVhRSkKKi7guoktFS8PE5qv4LjC05fRe2J2jmrnd3OXdJwdCQOGQLdY7KUtKhyLHMOOkeb23acm0pvqQpFpDJuJCmWonFON06g4kk1Jcegdn7GuXISJg/EO8rmQKdAAOkR5mHHFJxJLRbX0hJmdecTKWhlkR51MQu+EETNJygIMHRM4H30hbAIVU0hAjWF3RUKAtw/iBolKTl4xLbXQ9hRLfj0ggs5b4SesKXbGi0i1A5jxjJzkgAJsSj+UeMMqwF/y4c40ZVpSMU3uX7xLae0CJZ7mUVTPyh0gPqXOESpybKST9nJdpbf92CUJSFzl0Qhtczw01jJldjJs4d5PCpkxXxEKSlI/pTSoGDijvzOpsXY1pM1c+0oK5yqAqWhkpza6aEjdDCgJjqlWy1BgJNmSAGA7yZQZf7OO3n8aqDV+3YuLZy6FBhyggUIDKksA5ygiZXHyP0iGZk74hnEJUoj+DCTKMKgJIVElF8TEfuxOkR+6GFQwiSBBfvGjRVVIbGIKMIA18RO+OcVkQVIOkABSrSkSQl8xACTkHhr5Bb5CFQFtUwc/GBlQ0EQD8fFoVx+HOHTFsfdyhruZfwiaEdRziSkj25h8AoFXJh1aCklsQOLwilP6XPIwRMvhTpDUR0BTKvZg9THD9rdrjve5oEpLODQqz8MI7TaG05FnDzZiEHFid4h2okVPhHkG35gMymGLnE8zmY7/AA8W+TGge2ZrrAegA8YonCEXUdTEyAGevyj0hmh2VtaJVss8xbXEzEFROQChXpj0j0btP2slKKkpms67xW4UpRAASzYDdFMI8xXs6ayiZaxdQFlklggsyjok0qYr2WXeWlOaiA+jnGMp4lJ2dGLyHji0l2eybBscqYEWm4gzFDdUwvNUPzxjau6AxhbEuolJSCAEborkAPrGgLUcjHl52+bTOduy4pPOK6pRd7sS+8tUs/SJypt56UHX0jLsVkEJL/t+0OWGsT+8oGflAjaJevkIQ7QMgnNujj1ixJZOLEQKZMQcK8nhJS9bqvEfOJYWi2ZyDgkDmP2gM5QIoEgxBFl4K/4frDGzEcOqfrC2PkJNMSYkJpH5jCTZzi46qH1iIlD9QHWkS42KwotihnA5m0FPlEu6bMNA50oPiIFjViskiYGAYYREzE8IzgSQOWvCJImUyjUmzQC3hEjOkUROOp+XrDmYTmIAstsHzhBZ08jFLvTx99YcWgiALLTcK9TDs+TPwIisi06n0ifevhBQWH7oCEZb5xVM5QyiHfGr00cwUgst3cnPpDpSNIoqtPFMRNsMPQrNIHhSIlY0HnGb35NTUaRZkzwfytD0OyzQDDyiSVUz8oAJ4BcueD/NomhRzDdYB2HA1iltS3okoMxRYDXM6DjD2+1olIUtZZKQ5avTmY8q7UbaXaJlSyR8KXLAfXUxvgwfI99AA27tL7wtS1fES4Py5AekUrYom6eAaK8ej7Z+z77vs6RapkwiYZZWqSU0q5TiQUulqEULx6yVaQzzuWpoSjEDCEAG/Zdur7o2bvFS0KBTeBPwmpQoD4kE5ZPpFaRsOYqdLQhl36oUHYgFlE5hi7gxX2Vs1domBCBjidBrHq+wdlSrLLCRVWajU8W0HCOfyPJjjVewbLdi2WmXLSgF2GOZOZ4VgsuytiQB4xCZba8NGiffAkMDHjvJbtk9k/u6OB984cXE4j1aKq5EzC6fMQ8qzh95V0afm9a+UTzGouwqrVLzb0hl29sAkDjAlTZac18WbqdIrzrYngQNWdoTkHGi396mY06NEzaJjVV5p+sY69oPQHlhj84pzNoHVjiC4Y+VIEmFI3Zs1TElSzwH0cGK/wB6RmSWxy+ZjAnWs5FtKksdOUCmWlw7kUriIr42x6OhmW9KcvfhARtcM4I40BjmZi1K+FRBww9YoqEwpOZB8o1j46fYHYL25m9OHzECmbbB/OPP5RxS5qhQ0gImE4RsvFQWeqIklhlSJizQyqAVOA94w5WD7EYEjdzxeEkiHCgTSvEmGLnLwhCCNxiJPLyhIlF8eWEDmoJz4F8IYEb6cgDzaHfiPfSEmyAnA9aA/WJmSwNB4fxCAqknU9IdUnV/fWLlda8cImAGqXbQCEFGf3QFG8jD90TlXlGn3IyH1/aH+6po9eVfWAfEpSpWvqB8omuUAAXSODF40UyUDLjX+WgM5WNR0DfOAK0CkEDF1aBvnANp2+VKF6Ybo5KWcQMANTA508AEl2Gbn0eOI2/tcm8csBG+DE8j30C2ZnantAqfMZNJabwSMHc4njTo8c+TDiprHofZDs4kSkzFJSZi6i9W6HowyVrzj0cmSGCHRVHL9mtjzVTpMwyld0mYhSlFgLgUCrHGmkd59o/a9U6yoPxGaFi8ALoClHdd8QhgKfqMHt9lUtSbP8N8PMKcUyxjyUrAf3tIt7X7Hi02UokkBafhTQYYRhj8mc2ta/0XCEpdHioi9snZS7QtKENvFnOAgFusa5K1S5iSlSSxB94RtdkJjTRUgiowamueHOOycqi2iao9A2L2fTZZd13LOpVwuS+XDrBe9TiwLZv8iKYaxWmz1K/NXI0gV+tSxePnpSlN2+ybs0VTwBQCnOIKtxZqcKRkTlhJ3VHg7NyxcQlzuHAwULlRfn7SWaE7oyugAcQR48Irz5pah5H6mKabQasfL20JEwkA+L84fHYuVlrvnAck8Mf4istYyw4vEpMtTF2DOztwaJbPTMnURLXMIJSyElRq+gwY4xccTZfF1sqEAFN444YPBlSQQSotmSQ+OvM0fjHUWj7OLVNmi93UtLAXioqo7mgHxOTSnOO32J2Ps0kALSLQqoK1p3QzG7cqGq4dzxjqjgeiuKR4jNUbhc7zZDHnoYr2YzSd0Evkz1j6LtGwrKACbNJITT/ykEgYOKZUJ4AwdMiXKDIlpQgZIZIDkO4DauDxOFI6fjx10B812mxzgQSgpPK67QLup2LGPpWdZ5c176ULGO8lyNSxG6agkM8ARsCy/wDt5ZTmyB1an7jCCsf0Jo+bJ0qYqhScdIH/AKHmezHu23/s/lLc2dVxTUSaoOnFJ1NeUcNaOy9qQopMouOIPzjWEYVpiaZqS0uByy5cBE1Sg2PRvpDyZeDtgOHrBFobKPHsiiszOG8W+sSUgitG4EfzFiXfAo6RwcQ6UA1frjWCx0CBZ2D8wR8wcWhBKq/CPWDpIq3jl5UgonEih5gAecAUVS4YO/X5Q5k6RYUCagvnUP6vDmUSHB5td+UICt3Vag+ULujiAOlS/hCUlI4HMtXjEFTgMHVzGf1gGEKlEMH5H2KRHu2xLeXlERayz0ycMS3vnDC1mYN001AHrAA65qWq/wAv2pAFXTWpy+lcIabLOLuMSqgbWp90jg+0nagd4ESfgHxFySp9C+HCLxYZZZUgo0+0G0wXruJwGaj9NIwrDsCba1Aq/DlGt4/mrUJHDU+cRsUo2qcE1uCqyMQnnko+WMd8iYlICUbqQGCaBgBSnSOzPmWCKhDsfRLZ+zkSJaUS0sE5k1riolsX6QRcwoSpRXTEtQk5DNzpxMAmTi2Jzdnw4644xTM4FVcEk9VeOAfxPCPNTcnchWXbCtheJ3yXVV+QGoAp55xoJnqAvoUx0jFEwgv04FwcfM9OEMmeqoyI15edY2hn00b483GNezj+3lq72cFKDLTQ/wBQxB518/Gv2TS82tGD8x79It9trP8AjJP6kA+ZHo0R7IzgAQTngeJy0j00+WD9jOTbezploL094e/GATFPQvg1HxGNOppwMXV2CcEJWmXMWkgVuLKcAcQGeo8Y2bL2OtM6WN0ylFQIvgpcZnBxjoMI8yONi+I5YVLM9cNXGUREsAM7e/Ckdfb/ALNLalIVLMuY1RdWytWF4AMOJhSfs1nLlgKmoSt6g3gzkNW7i9KRt8DQKCOYk2Z9akAs5OMaWyezs6ZOVLP4YJ3TMdIIBOBFVOzUfM5R2mwewCZRCrRM72o3Eg3QQcyal8xSoOMdNt7ZqbQlCnKFIVeSUti9QaYOAWzIioYquy4pI57Z3YyXLKe9R3hYg/iEyyP7JSGpUVjbsn4CSiVKZCX3EndNXOXxeFaHG8D2abhUVoQTwajYVeta54CJXCoBQY0JBD8AkN+YM7jwjSOuhs2JAppwgMySqlfDXhqHygNgmF+DsUmrHnmOOfNxF81+fCN0yGVVnUgcch9PfUSElKil6nXLiODkUOulAZcp6g9NfL34iJSNNKNpTD36YAGfPkEKvHkaEhzTpQt4g4BQmhSgPiceBHPw9YuzsHHj9RmPdIz5ybvwgscg7P8A0nGumLgNxTQw0uaX6VdtNfDxB1bOtMklVQaU+Alx4Ro2RN5lEV1IpnhhV3y1ZnIgtoRXLD3lCSC6PMUpATUZCopzoekQlTwXDMebezDJukABCcA5amFTi/ThFghmcJbKhD5Ng/TCPLZFAlpLbwI5t/L9ILLSSfhJwZuWPr1hS5Bejjm2XBLqy0fCIzJqhRlUrUEBtReZ8coA4hJyab14McBj4+FIZc98H5kknDT3jA5lfzDWuTc4id1nOTtU15AO3SAKZFYZ3d+gHg78IU4UYfWmer4DygMuYlQolevwqSC/BVfKCLmhIZmI1JI9GekDQqA9wakq/wCWj8WwgUwgFxU6veHJyWH7QyrQkuXRQaD2PGMW39pJaSUy9861CR4GsOMZS6EjWZ8U4VbQNzaKNq2xKk1KgVaJfzxA8Y5i07RmTGcuMGDADo7esZ9pmXXZnPF/WkdMfG/9MTZe2ntdc4TL5KEhBuJTQXi11ycR7pHNWGSL4KzdALu16o/pz6xYmqJIcjy+UCWoYR3Y1xjxQuR3mzds2ddAsA5uEoc6tQE8ovrSkthwPvKkeY44Rtdn9sKR+Gs7nHI89I4sviVcohZ1c0kUzODPhr0+UGTIokJf509cfOCbNsypixuljQZs7t4mvuvbdlOx81Uw/eEGWiWd2tZj1IZvhaju7ikc8cbl+lG0Maq2cQUuBrkaGrxfTs60KUhUmRMmA0JSlTNT82A1flrHqsjsbY0EFMlNGIvOajCpr0wLDSNyXLb6UYcBSOmPhu9lcoro+dftW7PrsqLGpeKxMCquxSUEV43j4Rw2y5pC7rhjqEkvqHGPCPcP+0JZv/BWdelou/4pUw/9EeC2Y76eYjuxwUI8QbvZ9f7DtImSJKwAAuVLUG/qS7NkItTZZ96xidglvs+y/wD1Af4SR8o31JP14wcdEFWWouQTm44e3Hjxou4BJCgHIpXEZ9QT6GkPNUXNMvP938W4xJCnZzXLp+3k8KvQGZbryJl41lkMvUD9Q5EkK0oc1QdScQSWcYY6A8RQcvIX50i8x4v5MRyIiiLPcIGWCScMGKTzAGNDzxiUKHZRXYboUQU72KWDE1rWhJGIo+ebnkqoMSzukZkHj8Kgzh9NaRZmpbIsQ2rHQvy8WfiBSLqip2wBL0VRq6F4jjRVkyHYpFDnnyIOPFJ8iGi9JmEhiGORyPJ6g8DXnGet0KcmhzyfRX6eeHIbsHkhdWzyOHQ+/GkUnRLRbVLfNvrFSZZyVAhwoYEZiu6rUcDg9Gi1IlH8x6fXWJ3He8Az0Ymo4hqEdY0q+hATZn+Ovv0iYQA9OmRiwBEFCBxAGhVA1QcIDPRXprFkJq/iPecCnCtNImgPI5RAAOFKZHPCrGJoUwcAk4uWNR05YxVSwQMWbI8OLuOoisqWXoCeLp1yZyKcco8qgejWXODVS5BqQWTT+TFZYAxBDu5Yt1Iz/aBSrKpADhIJDtQFjjjk7QaUUpDlVeDUrX8xB16QguwyP6COBzZsy2cE7xZFSQKt8RdnGIGV3IRXmLBAVQkOXpowow9TjALZtDNDuxbcUC1aU4k4QIapdkp01qFBObm9h4EEceUY20e08qU4G8tsiWBfG8/o8ctt/as+Yo94QhP6S45P+8UbLs9cwjdJGrMG1rHVDx0lykzJy+i3tPay59VlhkAAE/U9YqpQwf6QrZZFS1gLpSjAfxAZi3HxN1w6Zx0RqtdEWK0Wi6Dm48IpSkPUuRBStyGyjX2fsNU9F7vEpGQLuascmer44PGjkoK2MwFEVo0QPnHUT+x5A3JgUf7LD1MCnbGSLPdMtYtQUGIIKFJJL5sGDBmdxChmhLqQgMzs+DLC5Uy8SHukNllFKzWNSQJhG65SDSqtGJctHWbMsxkoSlagKkKfBBLN0rlHS7R7J2efY5c6TOSJslBM2UogOXJURgxPHGmYjPFkk2139GijR3n2b7B7qzSlzAe8KAagihBbOtDzEdmkl2amvyjx3Zn2i2qzgJmJTPSP1G6v/EAQeqSeMdBYPtXkKLTJMxAyIKVeIo3R46MeJwWi3Kz0QxG+zA54Rxv/AHmWFjWY+Q7tVeuXVozj9q9nr+BOByfu2f8AxUpwiuEhaC/bpJCtlLP6JspQ6quf9fnHzhZGvpcsHxMe09ru3sq32ObZZspcjvLjTA01KbkxCw6dwkG4RR2fAx45tCwiWpkTUzQVMClK00oxZaQ1S3TlF8X7KT0fTH2ZqUdm2ckuPxBThOmAEdPevXy1Ujhvs3tSLNs+VLmLLIYEkXbneVAI/SVlQCg4Md0lIxEZxExlAGkCKcj0OHv3zg10GEqWIpqxELx6+sAnC9wIxfTN9RFoIAhwnOBqwKS0HC7hi5offvSJmx8aePPGLRENENDsrJs4wNcvpBJYu0yyiZLcoTZGIoZICJQNNKRKLi6EKY7UxhJU40h4ZSdIsQ4ipaZZehI98otgxXnmueES0M8UkFJA33AGBBU2XFoNMmB2Sltalm5UeKyJdK32o5BA401xiISBS6oUoSpn1ycYx5FCRKZaEi6Lw0AAIbhqz8YaakVD9QM3yJekNNCaOpKQk0ICQXyN6risRIBq6zpvBT4+VR+8IGFkLADJUpJI1I8iflCm2Zz8RNcVAEjq2EBBqAlBHG9V+RDfKKsy0pKrqltjisk+AS2AgoRdVJFRQ0peZmbFmfWM3be0DJRRr2AASwHVnPSLkot8IJJzLnhpBTJvioJr+mn/ABDXTxgi0nsmjzmfPKybyio54wOXLKiwHhHpMuxIGCZbkYBI4YtiM6RORZkMN2WneNQG4YsK9cukdP5KXSFxODsGyJi1gEFKX3jdZvFnwjsLLZUy0BCU/CBU4ucSGz+kX3D0AwFHJB519IHaVt8NNKAlh7aMMuWU+wqgMtQURi3HMYgNhpAZ9jUC6kskndIIKSRx/KeB0LQaUrMsDgaZtjiNIdE28lmOrPjyZnIBNIyRcVZWtNk71KkE/EGByqwSScx6R6H9m/Z8mUs2hCV7olm8LzgDLJuMcz2b2Mq0kpALhiTQMAQCas1Dljxj2Kw2YS0JSnAD374R1+NBylb6X+TRqkefdoPszJdVlWG/9OY9OAXmOY6xz9m+zC2FTLMpCdSoq8gI9pERUesepyaWjOkeUWb7JppJ7y0oSMilClHzKWjSs/2VyEkGZOmTOCQEB6s+JIwwIw6R6KUvjhpEWJx44afVohyk/Y+KOOmfZrYlCqFhg27MVWmNXr8xHh/bXs6bHbFSSSpKWUlTMVILEU1GB4pMfUCVMwJc60c8dIytubAstrIFokhZSGSojAK0PMdIFKkM5bsBbO+s8hISk7t1WKmQ7ovEhiQQpk5AjWPQ4obI2TKs0sS5KAhAwSMHzNa+Ji+DCi/1MGM2sOIUKNBCUYUKEYAFCMPCgoCBECUoAscDgfQQciILQ8ZyQyCS1DWmMILbHA4GIXCQxocmbplClqoyg2rt9YzsZYh4AgFNDVORzHPUcYNGkWIcxWnGv7RZgE5NYp7EeCyrOoUF0DIglqatB5NkAooA4kAM5yarYcTnChR47JBiSpiAEtmFFySTQAVHChygsmQAxWAWwNUtQacstGhoUS2McSEBObVOIUNafmNflCKUKRduqUCS9Kk6DTF24ZwoUNdDQpMhMpN2XKus9VKUTyAOPIUiMxnqbhJdibubuBiA2TQoULtlTCJUXcAAkM4B6F21Jw1ga1qvOwJepLEvTDFyHzhQoS2ZJkZ6CauonEOR19084ilMwJel04h9Grh75QoUMPZGTaU3qEAnLFuprwi1KAJfdxwwPSmMKFCao1iqR6X9nspPcqUBvXyCTyT+0dYIUKPU8bWNBLsQh4UKOlbJGaGCYUKCgHhrod2hQokB4YCFChUA8KFCigFDwoUUA0KFChAPDGFCgAgqBIOvswoUYSQ0TRpDinKFCgAmDAp2PSFCjRCP/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5004049" y="1648492"/>
            <a:ext cx="3006779" cy="4212789"/>
            <a:chOff x="5004049" y="1648492"/>
            <a:chExt cx="3006779" cy="4212789"/>
          </a:xfrm>
        </p:grpSpPr>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9" y="1648492"/>
              <a:ext cx="3006779" cy="356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04248" y="5214950"/>
              <a:ext cx="1206580" cy="646331"/>
            </a:xfrm>
            <a:prstGeom prst="rect">
              <a:avLst/>
            </a:prstGeom>
            <a:noFill/>
          </p:spPr>
          <p:txBody>
            <a:bodyPr wrap="square" rtlCol="0">
              <a:spAutoFit/>
            </a:bodyPr>
            <a:lstStyle/>
            <a:p>
              <a:r>
                <a:rPr lang="en-GB" dirty="0" smtClean="0"/>
                <a:t>Par 4</a:t>
              </a:r>
            </a:p>
            <a:p>
              <a:r>
                <a:rPr lang="en-GB" dirty="0" smtClean="0"/>
                <a:t>Took 5</a:t>
              </a:r>
              <a:endParaRPr lang="en-GB" dirty="0"/>
            </a:p>
          </p:txBody>
        </p:sp>
      </p:grpSp>
      <p:sp>
        <p:nvSpPr>
          <p:cNvPr id="9" name="TextBox 8"/>
          <p:cNvSpPr txBox="1"/>
          <p:nvPr/>
        </p:nvSpPr>
        <p:spPr>
          <a:xfrm>
            <a:off x="107504" y="323364"/>
            <a:ext cx="504056" cy="369332"/>
          </a:xfrm>
          <a:prstGeom prst="rect">
            <a:avLst/>
          </a:prstGeom>
          <a:noFill/>
        </p:spPr>
        <p:txBody>
          <a:bodyPr wrap="square" rtlCol="0">
            <a:spAutoFit/>
          </a:bodyPr>
          <a:lstStyle/>
          <a:p>
            <a:r>
              <a:rPr lang="en-GB" dirty="0" smtClean="0"/>
              <a:t>43</a:t>
            </a:r>
            <a:endParaRPr lang="en-GB" dirty="0"/>
          </a:p>
        </p:txBody>
      </p:sp>
    </p:spTree>
    <p:extLst>
      <p:ext uri="{BB962C8B-B14F-4D97-AF65-F5344CB8AC3E}">
        <p14:creationId xmlns:p14="http://schemas.microsoft.com/office/powerpoint/2010/main" val="40635623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What is left when this tree is burnt.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ash</a:t>
            </a:r>
            <a:endParaRPr lang="en-GB" sz="60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419868"/>
            <a:ext cx="2965158" cy="39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3928" y="1571668"/>
            <a:ext cx="4825929" cy="370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324688"/>
            <a:ext cx="576064" cy="369332"/>
          </a:xfrm>
          <a:prstGeom prst="rect">
            <a:avLst/>
          </a:prstGeom>
          <a:noFill/>
        </p:spPr>
        <p:txBody>
          <a:bodyPr wrap="square" rtlCol="0">
            <a:spAutoFit/>
          </a:bodyPr>
          <a:lstStyle/>
          <a:p>
            <a:r>
              <a:rPr lang="en-GB" dirty="0" smtClean="0"/>
              <a:t>44</a:t>
            </a:r>
            <a:endParaRPr lang="en-GB" dirty="0"/>
          </a:p>
        </p:txBody>
      </p:sp>
    </p:spTree>
    <p:extLst>
      <p:ext uri="{BB962C8B-B14F-4D97-AF65-F5344CB8AC3E}">
        <p14:creationId xmlns:p14="http://schemas.microsoft.com/office/powerpoint/2010/main" val="5294176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500" fill="hold"/>
                                        <p:tgtEl>
                                          <p:spTgt spid="3075"/>
                                        </p:tgtEl>
                                        <p:attrNameLst>
                                          <p:attrName>ppt_x</p:attrName>
                                        </p:attrNameLst>
                                      </p:cBhvr>
                                      <p:tavLst>
                                        <p:tav tm="0">
                                          <p:val>
                                            <p:strVal val="#ppt_x"/>
                                          </p:val>
                                        </p:tav>
                                        <p:tav tm="100000">
                                          <p:val>
                                            <p:strVal val="#ppt_x"/>
                                          </p:val>
                                        </p:tav>
                                      </p:tavLst>
                                    </p:anim>
                                    <p:anim calcmode="lin" valueType="num">
                                      <p:cBhvr additive="base">
                                        <p:cTn id="21"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Is there treasure inside this part of the body?</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chest</a:t>
            </a:r>
            <a:endParaRPr lang="en-GB" sz="6000" dirty="0"/>
          </a:p>
        </p:txBody>
      </p:sp>
      <p:pic>
        <p:nvPicPr>
          <p:cNvPr id="4098" name="Picture 2" descr="C:\Users\Peter\AppData\Local\Microsoft\Windows\Temporary Internet Files\Content.IE5\9CDL9I1X\MC9003906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988840"/>
            <a:ext cx="3676415" cy="30975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eter\AppData\Local\Microsoft\Windows\Temporary Internet Files\Content.IE5\3VWI6X4Z\MC90043874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1944264"/>
            <a:ext cx="4248939" cy="31867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280" y="323364"/>
            <a:ext cx="504056" cy="369332"/>
          </a:xfrm>
          <a:prstGeom prst="rect">
            <a:avLst/>
          </a:prstGeom>
          <a:noFill/>
        </p:spPr>
        <p:txBody>
          <a:bodyPr wrap="square" rtlCol="0">
            <a:spAutoFit/>
          </a:bodyPr>
          <a:lstStyle/>
          <a:p>
            <a:r>
              <a:rPr lang="en-GB" dirty="0" smtClean="0"/>
              <a:t>45</a:t>
            </a:r>
            <a:endParaRPr lang="en-GB" dirty="0"/>
          </a:p>
        </p:txBody>
      </p:sp>
    </p:spTree>
    <p:extLst>
      <p:ext uri="{BB962C8B-B14F-4D97-AF65-F5344CB8AC3E}">
        <p14:creationId xmlns:p14="http://schemas.microsoft.com/office/powerpoint/2010/main" val="26811923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ppt_x"/>
                                          </p:val>
                                        </p:tav>
                                        <p:tav tm="100000">
                                          <p:val>
                                            <p:strVal val="#ppt_x"/>
                                          </p:val>
                                        </p:tav>
                                      </p:tavLst>
                                    </p:anim>
                                    <p:anim calcmode="lin" valueType="num">
                                      <p:cBhvr additive="base">
                                        <p:cTn id="1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 fill="hold"/>
                                        <p:tgtEl>
                                          <p:spTgt spid="4099"/>
                                        </p:tgtEl>
                                        <p:attrNameLst>
                                          <p:attrName>ppt_x</p:attrName>
                                        </p:attrNameLst>
                                      </p:cBhvr>
                                      <p:tavLst>
                                        <p:tav tm="0">
                                          <p:val>
                                            <p:strVal val="#ppt_x"/>
                                          </p:val>
                                        </p:tav>
                                        <p:tav tm="100000">
                                          <p:val>
                                            <p:strVal val="#ppt_x"/>
                                          </p:val>
                                        </p:tav>
                                      </p:tavLst>
                                    </p:anim>
                                    <p:anim calcmode="lin" valueType="num">
                                      <p:cBhvr additive="base">
                                        <p:cTn id="21"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Join one to hit the golf ball.</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club</a:t>
            </a:r>
            <a:endParaRPr lang="en-GB" sz="60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87" y="1384724"/>
            <a:ext cx="3456384" cy="383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Peter\AppData\Local\Microsoft\Windows\Temporary Internet Files\Content.IE5\3VWI6X4Z\MP9004485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1821352"/>
            <a:ext cx="4438753" cy="29591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7568" y="352120"/>
            <a:ext cx="504056" cy="369332"/>
          </a:xfrm>
          <a:prstGeom prst="rect">
            <a:avLst/>
          </a:prstGeom>
          <a:noFill/>
        </p:spPr>
        <p:txBody>
          <a:bodyPr wrap="square" rtlCol="0">
            <a:spAutoFit/>
          </a:bodyPr>
          <a:lstStyle/>
          <a:p>
            <a:r>
              <a:rPr lang="en-GB" dirty="0" smtClean="0"/>
              <a:t>46</a:t>
            </a:r>
            <a:endParaRPr lang="en-GB" dirty="0"/>
          </a:p>
        </p:txBody>
      </p:sp>
    </p:spTree>
    <p:extLst>
      <p:ext uri="{BB962C8B-B14F-4D97-AF65-F5344CB8AC3E}">
        <p14:creationId xmlns:p14="http://schemas.microsoft.com/office/powerpoint/2010/main" val="34698776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 calcmode="lin" valueType="num">
                                      <p:cBhvr additive="base">
                                        <p:cTn id="20" dur="500" fill="hold"/>
                                        <p:tgtEl>
                                          <p:spTgt spid="5123"/>
                                        </p:tgtEl>
                                        <p:attrNameLst>
                                          <p:attrName>ppt_x</p:attrName>
                                        </p:attrNameLst>
                                      </p:cBhvr>
                                      <p:tavLst>
                                        <p:tav tm="0">
                                          <p:val>
                                            <p:strVal val="#ppt_x"/>
                                          </p:val>
                                        </p:tav>
                                        <p:tav tm="100000">
                                          <p:val>
                                            <p:strVal val="#ppt_x"/>
                                          </p:val>
                                        </p:tav>
                                      </p:tavLst>
                                    </p:anim>
                                    <p:anim calcmode="lin" valueType="num">
                                      <p:cBhvr additive="base">
                                        <p:cTn id="21"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A game for an insect.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cricket</a:t>
            </a:r>
            <a:endParaRPr lang="en-GB" sz="6000" dirty="0"/>
          </a:p>
        </p:txBody>
      </p:sp>
      <p:pic>
        <p:nvPicPr>
          <p:cNvPr id="6146" name="Picture 2" descr="C:\Users\Peter\AppData\Local\Microsoft\Windows\Temporary Internet Files\Content.IE5\9CDL9I1X\MP9004306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89151"/>
            <a:ext cx="3368561" cy="37170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0/09/Gryllomorpha_dalmatina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1726617"/>
            <a:ext cx="4137598" cy="31541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323364"/>
            <a:ext cx="504056" cy="369332"/>
          </a:xfrm>
          <a:prstGeom prst="rect">
            <a:avLst/>
          </a:prstGeom>
          <a:noFill/>
        </p:spPr>
        <p:txBody>
          <a:bodyPr wrap="square" rtlCol="0">
            <a:spAutoFit/>
          </a:bodyPr>
          <a:lstStyle/>
          <a:p>
            <a:r>
              <a:rPr lang="en-GB" dirty="0" smtClean="0"/>
              <a:t>47</a:t>
            </a:r>
            <a:endParaRPr lang="en-GB" dirty="0"/>
          </a:p>
        </p:txBody>
      </p:sp>
    </p:spTree>
    <p:extLst>
      <p:ext uri="{BB962C8B-B14F-4D97-AF65-F5344CB8AC3E}">
        <p14:creationId xmlns:p14="http://schemas.microsoft.com/office/powerpoint/2010/main" val="16743190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500" fill="hold"/>
                                        <p:tgtEl>
                                          <p:spTgt spid="6148"/>
                                        </p:tgtEl>
                                        <p:attrNameLst>
                                          <p:attrName>ppt_x</p:attrName>
                                        </p:attrNameLst>
                                      </p:cBhvr>
                                      <p:tavLst>
                                        <p:tav tm="0">
                                          <p:val>
                                            <p:strVal val="#ppt_x"/>
                                          </p:val>
                                        </p:tav>
                                        <p:tav tm="100000">
                                          <p:val>
                                            <p:strVal val="#ppt_x"/>
                                          </p:val>
                                        </p:tav>
                                      </p:tavLst>
                                    </p:anim>
                                    <p:anim calcmode="lin" valueType="num">
                                      <p:cBhvr additive="base">
                                        <p:cTn id="21"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Your money is not in danger when it is in this.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safe</a:t>
            </a:r>
            <a:endParaRPr lang="en-GB" sz="6000" dirty="0"/>
          </a:p>
        </p:txBody>
      </p:sp>
      <p:pic>
        <p:nvPicPr>
          <p:cNvPr id="2050" name="Picture 2" descr="C:\Users\Peter\Pictures\Microsoft Clip Organizer\j0433844.png"/>
          <p:cNvPicPr>
            <a:picLocks noChangeAspect="1" noChangeArrowheads="1"/>
          </p:cNvPicPr>
          <p:nvPr/>
        </p:nvPicPr>
        <p:blipFill>
          <a:blip r:embed="rId3"/>
          <a:srcRect/>
          <a:stretch>
            <a:fillRect/>
          </a:stretch>
        </p:blipFill>
        <p:spPr bwMode="auto">
          <a:xfrm>
            <a:off x="5643570" y="2285992"/>
            <a:ext cx="1828572" cy="1828572"/>
          </a:xfrm>
          <a:prstGeom prst="rect">
            <a:avLst/>
          </a:prstGeom>
          <a:noFill/>
        </p:spPr>
      </p:pic>
      <p:pic>
        <p:nvPicPr>
          <p:cNvPr id="1026" name="Picture 2" descr="C:\Users\Peter\Pictures\Microsoft Clip Organizer\j0334132.wmf"/>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1428728" y="2143116"/>
            <a:ext cx="2273202" cy="2438104"/>
          </a:xfrm>
          <a:prstGeom prst="rect">
            <a:avLst/>
          </a:prstGeom>
          <a:noFill/>
        </p:spPr>
      </p:pic>
      <p:sp>
        <p:nvSpPr>
          <p:cNvPr id="6" name="TextBox 5"/>
          <p:cNvSpPr txBox="1"/>
          <p:nvPr/>
        </p:nvSpPr>
        <p:spPr>
          <a:xfrm>
            <a:off x="200144" y="508030"/>
            <a:ext cx="216024" cy="369332"/>
          </a:xfrm>
          <a:prstGeom prst="rect">
            <a:avLst/>
          </a:prstGeom>
          <a:noFill/>
        </p:spPr>
        <p:txBody>
          <a:bodyPr wrap="square" rtlCol="0">
            <a:spAutoFit/>
          </a:bodyPr>
          <a:lstStyle/>
          <a:p>
            <a:r>
              <a:rPr lang="en-GB" dirty="0" smtClean="0"/>
              <a:t>3</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1000" fill="hold"/>
                                        <p:tgtEl>
                                          <p:spTgt spid="2050"/>
                                        </p:tgtEl>
                                        <p:attrNameLst>
                                          <p:attrName>ppt_x</p:attrName>
                                        </p:attrNameLst>
                                      </p:cBhvr>
                                      <p:tavLst>
                                        <p:tav tm="0">
                                          <p:val>
                                            <p:strVal val="#ppt_x"/>
                                          </p:val>
                                        </p:tav>
                                        <p:tav tm="100000">
                                          <p:val>
                                            <p:strVal val="#ppt_x"/>
                                          </p:val>
                                        </p:tav>
                                      </p:tavLst>
                                    </p:anim>
                                    <p:anim calcmode="lin" valueType="num">
                                      <p:cBhvr additive="base">
                                        <p:cTn id="21"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Get angry when you don’t get a tick.</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cross</a:t>
            </a:r>
            <a:endParaRPr lang="en-GB" sz="6000" dirty="0"/>
          </a:p>
        </p:txBody>
      </p:sp>
      <p:grpSp>
        <p:nvGrpSpPr>
          <p:cNvPr id="7" name="Group 6"/>
          <p:cNvGrpSpPr/>
          <p:nvPr/>
        </p:nvGrpSpPr>
        <p:grpSpPr>
          <a:xfrm>
            <a:off x="5436096" y="2060848"/>
            <a:ext cx="2448272" cy="2880320"/>
            <a:chOff x="5436096" y="2060848"/>
            <a:chExt cx="2448272" cy="2880320"/>
          </a:xfrm>
        </p:grpSpPr>
        <p:cxnSp>
          <p:nvCxnSpPr>
            <p:cNvPr id="4" name="Straight Connector 3"/>
            <p:cNvCxnSpPr/>
            <p:nvPr/>
          </p:nvCxnSpPr>
          <p:spPr bwMode="auto">
            <a:xfrm>
              <a:off x="5436096" y="2060848"/>
              <a:ext cx="2448272" cy="288032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V="1">
              <a:off x="5436096" y="2060848"/>
              <a:ext cx="2448272" cy="288032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755659"/>
            <a:ext cx="3384376" cy="3459291"/>
          </a:xfrm>
          <a:prstGeom prst="rect">
            <a:avLst/>
          </a:prstGeom>
        </p:spPr>
      </p:pic>
      <p:sp>
        <p:nvSpPr>
          <p:cNvPr id="10" name="TextBox 9"/>
          <p:cNvSpPr txBox="1"/>
          <p:nvPr/>
        </p:nvSpPr>
        <p:spPr>
          <a:xfrm>
            <a:off x="35488" y="324688"/>
            <a:ext cx="576064" cy="369332"/>
          </a:xfrm>
          <a:prstGeom prst="rect">
            <a:avLst/>
          </a:prstGeom>
          <a:noFill/>
        </p:spPr>
        <p:txBody>
          <a:bodyPr wrap="square" rtlCol="0">
            <a:spAutoFit/>
          </a:bodyPr>
          <a:lstStyle/>
          <a:p>
            <a:r>
              <a:rPr lang="en-GB" dirty="0" smtClean="0"/>
              <a:t>48</a:t>
            </a:r>
            <a:endParaRPr lang="en-GB" dirty="0"/>
          </a:p>
        </p:txBody>
      </p:sp>
    </p:spTree>
    <p:extLst>
      <p:ext uri="{BB962C8B-B14F-4D97-AF65-F5344CB8AC3E}">
        <p14:creationId xmlns:p14="http://schemas.microsoft.com/office/powerpoint/2010/main" val="319957993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Call out as the frozen rain falls.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hail</a:t>
            </a:r>
            <a:endParaRPr lang="en-GB" sz="6000" dirty="0"/>
          </a:p>
        </p:txBody>
      </p:sp>
      <p:pic>
        <p:nvPicPr>
          <p:cNvPr id="8194" name="Picture 2" descr="C:\Users\Peter\AppData\Local\Microsoft\Windows\Temporary Internet Files\Content.IE5\2CY707DQ\MC90004884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650" y="1556792"/>
            <a:ext cx="3471724" cy="33856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6965" y="1864319"/>
            <a:ext cx="4314072" cy="2770593"/>
          </a:xfrm>
          <a:prstGeom prst="rect">
            <a:avLst/>
          </a:prstGeom>
        </p:spPr>
      </p:pic>
      <p:sp>
        <p:nvSpPr>
          <p:cNvPr id="6" name="TextBox 5"/>
          <p:cNvSpPr txBox="1"/>
          <p:nvPr/>
        </p:nvSpPr>
        <p:spPr>
          <a:xfrm>
            <a:off x="116704" y="323364"/>
            <a:ext cx="576064" cy="369332"/>
          </a:xfrm>
          <a:prstGeom prst="rect">
            <a:avLst/>
          </a:prstGeom>
          <a:noFill/>
        </p:spPr>
        <p:txBody>
          <a:bodyPr wrap="square" rtlCol="0">
            <a:spAutoFit/>
          </a:bodyPr>
          <a:lstStyle/>
          <a:p>
            <a:r>
              <a:rPr lang="en-GB" dirty="0" smtClean="0"/>
              <a:t>49</a:t>
            </a:r>
            <a:endParaRPr lang="en-GB" dirty="0"/>
          </a:p>
        </p:txBody>
      </p:sp>
    </p:spTree>
    <p:extLst>
      <p:ext uri="{BB962C8B-B14F-4D97-AF65-F5344CB8AC3E}">
        <p14:creationId xmlns:p14="http://schemas.microsoft.com/office/powerpoint/2010/main" val="93519562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additive="base">
                                        <p:cTn id="14" dur="500" fill="hold"/>
                                        <p:tgtEl>
                                          <p:spTgt spid="8194"/>
                                        </p:tgtEl>
                                        <p:attrNameLst>
                                          <p:attrName>ppt_x</p:attrName>
                                        </p:attrNameLst>
                                      </p:cBhvr>
                                      <p:tavLst>
                                        <p:tav tm="0">
                                          <p:val>
                                            <p:strVal val="#ppt_x"/>
                                          </p:val>
                                        </p:tav>
                                        <p:tav tm="100000">
                                          <p:val>
                                            <p:strVal val="#ppt_x"/>
                                          </p:val>
                                        </p:tav>
                                      </p:tavLst>
                                    </p:anim>
                                    <p:anim calcmode="lin" valueType="num">
                                      <p:cBhvr additive="base">
                                        <p:cTn id="15"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Jumps on one leg to make beer.</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hops</a:t>
            </a:r>
            <a:endParaRPr lang="en-GB" sz="6000" dirty="0"/>
          </a:p>
        </p:txBody>
      </p:sp>
      <p:pic>
        <p:nvPicPr>
          <p:cNvPr id="9219" name="Picture 3" descr="C:\Users\Peter\AppData\Local\Microsoft\Windows\Temporary Internet Files\Content.IE5\DM65BHEY\MP90018065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125" y="1916832"/>
            <a:ext cx="4131594" cy="2713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4244" y="1889064"/>
            <a:ext cx="3654464" cy="2740848"/>
          </a:xfrm>
          <a:prstGeom prst="rect">
            <a:avLst/>
          </a:prstGeom>
        </p:spPr>
      </p:pic>
      <p:sp>
        <p:nvSpPr>
          <p:cNvPr id="6" name="TextBox 5"/>
          <p:cNvSpPr txBox="1"/>
          <p:nvPr/>
        </p:nvSpPr>
        <p:spPr>
          <a:xfrm>
            <a:off x="179512" y="323364"/>
            <a:ext cx="504056" cy="369332"/>
          </a:xfrm>
          <a:prstGeom prst="rect">
            <a:avLst/>
          </a:prstGeom>
          <a:noFill/>
        </p:spPr>
        <p:txBody>
          <a:bodyPr wrap="square" rtlCol="0">
            <a:spAutoFit/>
          </a:bodyPr>
          <a:lstStyle/>
          <a:p>
            <a:r>
              <a:rPr lang="en-GB" dirty="0" smtClean="0"/>
              <a:t>50</a:t>
            </a:r>
            <a:endParaRPr lang="en-GB" dirty="0"/>
          </a:p>
        </p:txBody>
      </p:sp>
    </p:spTree>
    <p:extLst>
      <p:ext uri="{BB962C8B-B14F-4D97-AF65-F5344CB8AC3E}">
        <p14:creationId xmlns:p14="http://schemas.microsoft.com/office/powerpoint/2010/main" val="347450644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9"/>
                                        </p:tgtEl>
                                        <p:attrNameLst>
                                          <p:attrName>style.visibility</p:attrName>
                                        </p:attrNameLst>
                                      </p:cBhvr>
                                      <p:to>
                                        <p:strVal val="visible"/>
                                      </p:to>
                                    </p:set>
                                    <p:anim calcmode="lin" valueType="num">
                                      <p:cBhvr additive="base">
                                        <p:cTn id="14" dur="500" fill="hold"/>
                                        <p:tgtEl>
                                          <p:spTgt spid="9219"/>
                                        </p:tgtEl>
                                        <p:attrNameLst>
                                          <p:attrName>ppt_x</p:attrName>
                                        </p:attrNameLst>
                                      </p:cBhvr>
                                      <p:tavLst>
                                        <p:tav tm="0">
                                          <p:val>
                                            <p:strVal val="#ppt_x"/>
                                          </p:val>
                                        </p:tav>
                                        <p:tav tm="100000">
                                          <p:val>
                                            <p:strVal val="#ppt_x"/>
                                          </p:val>
                                        </p:tav>
                                      </p:tavLst>
                                    </p:anim>
                                    <p:anim calcmode="lin" valueType="num">
                                      <p:cBhvr additive="base">
                                        <p:cTn id="15"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1500174"/>
            <a:ext cx="7086600" cy="1857380"/>
          </a:xfrm>
        </p:spPr>
        <p:txBody>
          <a:bodyPr/>
          <a:lstStyle/>
          <a:p>
            <a:pPr algn="ctr"/>
            <a:r>
              <a:rPr lang="en-GB" dirty="0" smtClean="0"/>
              <a:t>The end</a:t>
            </a:r>
            <a:endParaRPr lang="en-GB" dirty="0"/>
          </a:p>
        </p:txBody>
      </p:sp>
      <p:sp>
        <p:nvSpPr>
          <p:cNvPr id="3" name="Subtitle 2"/>
          <p:cNvSpPr>
            <a:spLocks noGrp="1"/>
          </p:cNvSpPr>
          <p:nvPr>
            <p:ph type="subTitle" idx="1"/>
          </p:nvPr>
        </p:nvSpPr>
        <p:spPr>
          <a:xfrm>
            <a:off x="1857356" y="3071810"/>
            <a:ext cx="5929330" cy="1066800"/>
          </a:xfrm>
        </p:spPr>
        <p:txBody>
          <a:bodyPr/>
          <a:lstStyle/>
          <a:p>
            <a:pPr algn="ctr"/>
            <a:r>
              <a:rPr lang="en-GB" dirty="0" smtClean="0"/>
              <a:t>Give yourselves a quiet clap!</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3"/>
                                        </p:tgtEl>
                                        <p:attrNameLst>
                                          <p:attrName>fillcolor</p:attrName>
                                        </p:attrNameLst>
                                      </p:cBhvr>
                                      <p:to>
                                        <a:schemeClr val="accent2"/>
                                      </p:to>
                                    </p:animClr>
                                    <p:set>
                                      <p:cBhvr>
                                        <p:cTn id="17" dur="2000" fill="hold"/>
                                        <p:tgtEl>
                                          <p:spTgt spid="3"/>
                                        </p:tgtEl>
                                        <p:attrNameLst>
                                          <p:attrName>fill.type</p:attrName>
                                        </p:attrNameLst>
                                      </p:cBhvr>
                                      <p:to>
                                        <p:strVal val="solid"/>
                                      </p:to>
                                    </p:set>
                                    <p:set>
                                      <p:cBhvr>
                                        <p:cTn id="1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Practise for a match as you travel on the rails.</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train</a:t>
            </a:r>
            <a:endParaRPr lang="en-GB" sz="6000" dirty="0"/>
          </a:p>
        </p:txBody>
      </p:sp>
      <p:pic>
        <p:nvPicPr>
          <p:cNvPr id="3074" name="Picture 2" descr="C:\Users\Peter\Pictures\Microsoft Clip Organizer\j035803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2143116"/>
            <a:ext cx="2571768" cy="2569200"/>
          </a:xfrm>
          <a:prstGeom prst="rect">
            <a:avLst/>
          </a:prstGeom>
          <a:noFill/>
        </p:spPr>
      </p:pic>
      <p:pic>
        <p:nvPicPr>
          <p:cNvPr id="3075" name="Picture 3" descr="C:\Users\Peter\Pictures\Microsoft Clip Organizer\j01209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4414" y="2000240"/>
            <a:ext cx="2744127" cy="2584255"/>
          </a:xfrm>
          <a:prstGeom prst="rect">
            <a:avLst/>
          </a:prstGeom>
          <a:noFill/>
        </p:spPr>
      </p:pic>
      <p:sp>
        <p:nvSpPr>
          <p:cNvPr id="6" name="TextBox 5"/>
          <p:cNvSpPr txBox="1"/>
          <p:nvPr/>
        </p:nvSpPr>
        <p:spPr>
          <a:xfrm>
            <a:off x="215692" y="503996"/>
            <a:ext cx="216024" cy="369332"/>
          </a:xfrm>
          <a:prstGeom prst="rect">
            <a:avLst/>
          </a:prstGeom>
          <a:noFill/>
        </p:spPr>
        <p:txBody>
          <a:bodyPr wrap="square" rtlCol="0">
            <a:spAutoFit/>
          </a:bodyPr>
          <a:lstStyle/>
          <a:p>
            <a:r>
              <a:rPr lang="en-GB" dirty="0" smtClean="0"/>
              <a:t>4</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additive="base">
                                        <p:cTn id="14" dur="1000" fill="hold"/>
                                        <p:tgtEl>
                                          <p:spTgt spid="3075"/>
                                        </p:tgtEl>
                                        <p:attrNameLst>
                                          <p:attrName>ppt_x</p:attrName>
                                        </p:attrNameLst>
                                      </p:cBhvr>
                                      <p:tavLst>
                                        <p:tav tm="0">
                                          <p:val>
                                            <p:strVal val="#ppt_x"/>
                                          </p:val>
                                        </p:tav>
                                        <p:tav tm="100000">
                                          <p:val>
                                            <p:strVal val="#ppt_x"/>
                                          </p:val>
                                        </p:tav>
                                      </p:tavLst>
                                    </p:anim>
                                    <p:anim calcmode="lin" valueType="num">
                                      <p:cBhvr additive="base">
                                        <p:cTn id="15" dur="1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1000" fill="hold"/>
                                        <p:tgtEl>
                                          <p:spTgt spid="3074"/>
                                        </p:tgtEl>
                                        <p:attrNameLst>
                                          <p:attrName>ppt_x</p:attrName>
                                        </p:attrNameLst>
                                      </p:cBhvr>
                                      <p:tavLst>
                                        <p:tav tm="0">
                                          <p:val>
                                            <p:strVal val="#ppt_x"/>
                                          </p:val>
                                        </p:tav>
                                        <p:tav tm="100000">
                                          <p:val>
                                            <p:strVal val="#ppt_x"/>
                                          </p:val>
                                        </p:tav>
                                      </p:tavLst>
                                    </p:anim>
                                    <p:anim calcmode="lin" valueType="num">
                                      <p:cBhvr additive="base">
                                        <p:cTn id="21"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ppt_x"/>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Press down hard with your foot to stick this on the envelope.</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stamp</a:t>
            </a:r>
            <a:endParaRPr lang="en-GB" sz="6000" dirty="0"/>
          </a:p>
        </p:txBody>
      </p:sp>
      <p:pic>
        <p:nvPicPr>
          <p:cNvPr id="3" name="Content Placeholder 2" descr="C:\Users\Peter\Pictures\Microsoft Clip Organizer\j0284151.gif"/>
          <p:cNvPicPr>
            <a:picLocks noGrp="1" noChangeAspect="1" noChangeArrowheads="1" noCrop="1"/>
          </p:cNvPicPr>
          <p:nvPr>
            <p:ph sz="quarter" idx="4"/>
          </p:nvPr>
        </p:nvPicPr>
        <p:blipFill>
          <a:blip r:embed="rId3"/>
          <a:srcRect/>
          <a:stretch>
            <a:fillRect/>
          </a:stretch>
        </p:blipFill>
        <p:spPr bwMode="auto">
          <a:xfrm>
            <a:off x="5286380" y="2071678"/>
            <a:ext cx="2601117" cy="2601117"/>
          </a:xfrm>
          <a:prstGeom prst="rect">
            <a:avLst/>
          </a:prstGeom>
          <a:noFill/>
        </p:spPr>
      </p:pic>
      <p:pic>
        <p:nvPicPr>
          <p:cNvPr id="4" name="Content Placeholder 3" descr="C:\Users\Peter\Pictures\Microsoft Clip Organizer\j0283830.gif"/>
          <p:cNvPicPr>
            <a:picLocks noGrp="1" noChangeAspect="1" noChangeArrowheads="1" noCrop="1"/>
          </p:cNvPicPr>
          <p:nvPr>
            <p:ph sz="half" idx="2"/>
          </p:nvPr>
        </p:nvPicPr>
        <p:blipFill>
          <a:blip r:embed="rId4"/>
          <a:srcRect/>
          <a:stretch>
            <a:fillRect/>
          </a:stretch>
        </p:blipFill>
        <p:spPr bwMode="auto">
          <a:xfrm>
            <a:off x="1428728" y="2071678"/>
            <a:ext cx="2160062" cy="2216906"/>
          </a:xfrm>
          <a:prstGeom prst="rect">
            <a:avLst/>
          </a:prstGeom>
          <a:noFill/>
        </p:spPr>
      </p:pic>
      <p:sp>
        <p:nvSpPr>
          <p:cNvPr id="6" name="TextBox 5"/>
          <p:cNvSpPr txBox="1"/>
          <p:nvPr/>
        </p:nvSpPr>
        <p:spPr>
          <a:xfrm>
            <a:off x="179512" y="514926"/>
            <a:ext cx="216024" cy="369332"/>
          </a:xfrm>
          <a:prstGeom prst="rect">
            <a:avLst/>
          </a:prstGeom>
          <a:noFill/>
        </p:spPr>
        <p:txBody>
          <a:bodyPr wrap="square" rtlCol="0">
            <a:spAutoFit/>
          </a:bodyPr>
          <a:lstStyle/>
          <a:p>
            <a:r>
              <a:rPr lang="en-GB" dirty="0" smtClean="0"/>
              <a:t>5</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learner in the middle of your eye.</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pupil</a:t>
            </a:r>
            <a:endParaRPr lang="en-GB" sz="6000" dirty="0"/>
          </a:p>
        </p:txBody>
      </p:sp>
      <p:pic>
        <p:nvPicPr>
          <p:cNvPr id="2051" name="Picture 3" descr="C:\Users\Peter\Pictures\Microsoft Clip Organizer\j0415498.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57158" y="2000240"/>
            <a:ext cx="4040188" cy="3249778"/>
          </a:xfrm>
          <a:prstGeom prst="rect">
            <a:avLst/>
          </a:prstGeom>
          <a:noFill/>
        </p:spPr>
      </p:pic>
      <p:grpSp>
        <p:nvGrpSpPr>
          <p:cNvPr id="6" name="Group 5"/>
          <p:cNvGrpSpPr/>
          <p:nvPr/>
        </p:nvGrpSpPr>
        <p:grpSpPr>
          <a:xfrm>
            <a:off x="5263278" y="2143116"/>
            <a:ext cx="2549082" cy="2285714"/>
            <a:chOff x="5263278" y="2143116"/>
            <a:chExt cx="2549082" cy="2285714"/>
          </a:xfrm>
        </p:grpSpPr>
        <p:pic>
          <p:nvPicPr>
            <p:cNvPr id="2050" name="Picture 2" descr="C:\Users\Peter\Pictures\Microsoft Clip Organizer\j0434734.png"/>
            <p:cNvPicPr>
              <a:picLocks noChangeAspect="1" noChangeArrowheads="1"/>
            </p:cNvPicPr>
            <p:nvPr/>
          </p:nvPicPr>
          <p:blipFill>
            <a:blip r:embed="rId4"/>
            <a:srcRect/>
            <a:stretch>
              <a:fillRect/>
            </a:stretch>
          </p:blipFill>
          <p:spPr bwMode="auto">
            <a:xfrm>
              <a:off x="5263278" y="2143116"/>
              <a:ext cx="2285714" cy="2285714"/>
            </a:xfrm>
            <a:prstGeom prst="rect">
              <a:avLst/>
            </a:prstGeom>
            <a:noFill/>
          </p:spPr>
        </p:pic>
        <p:cxnSp>
          <p:nvCxnSpPr>
            <p:cNvPr id="4" name="Straight Arrow Connector 3"/>
            <p:cNvCxnSpPr/>
            <p:nvPr/>
          </p:nvCxnSpPr>
          <p:spPr bwMode="auto">
            <a:xfrm flipH="1">
              <a:off x="6516216" y="3272565"/>
              <a:ext cx="1296144"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grpSp>
      <p:sp>
        <p:nvSpPr>
          <p:cNvPr id="9" name="TextBox 8"/>
          <p:cNvSpPr txBox="1"/>
          <p:nvPr/>
        </p:nvSpPr>
        <p:spPr>
          <a:xfrm>
            <a:off x="179512" y="476672"/>
            <a:ext cx="216024" cy="369332"/>
          </a:xfrm>
          <a:prstGeom prst="rect">
            <a:avLst/>
          </a:prstGeom>
          <a:noFill/>
        </p:spPr>
        <p:txBody>
          <a:bodyPr wrap="square" rtlCol="0">
            <a:spAutoFit/>
          </a:bodyPr>
          <a:lstStyle/>
          <a:p>
            <a:r>
              <a:rPr lang="en-GB" dirty="0" smtClean="0"/>
              <a:t>6</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1000" fill="hold"/>
                                        <p:tgtEl>
                                          <p:spTgt spid="2051"/>
                                        </p:tgtEl>
                                        <p:attrNameLst>
                                          <p:attrName>ppt_x</p:attrName>
                                        </p:attrNameLst>
                                      </p:cBhvr>
                                      <p:tavLst>
                                        <p:tav tm="0">
                                          <p:val>
                                            <p:strVal val="#ppt_x"/>
                                          </p:val>
                                        </p:tav>
                                        <p:tav tm="100000">
                                          <p:val>
                                            <p:strVal val="#ppt_x"/>
                                          </p:val>
                                        </p:tav>
                                      </p:tavLst>
                                    </p:anim>
                                    <p:anim calcmode="lin" valueType="num">
                                      <p:cBhvr additive="base">
                                        <p:cTn id="15" dur="1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 sixtieth of a minute is not first.</a:t>
            </a:r>
            <a:endParaRPr lang="en-GB" dirty="0"/>
          </a:p>
        </p:txBody>
      </p:sp>
      <p:sp>
        <p:nvSpPr>
          <p:cNvPr id="8" name="TextBox 7"/>
          <p:cNvSpPr txBox="1"/>
          <p:nvPr/>
        </p:nvSpPr>
        <p:spPr>
          <a:xfrm>
            <a:off x="3143240" y="5214950"/>
            <a:ext cx="2928958" cy="1015663"/>
          </a:xfrm>
          <a:prstGeom prst="rect">
            <a:avLst/>
          </a:prstGeom>
          <a:noFill/>
        </p:spPr>
        <p:txBody>
          <a:bodyPr wrap="square" rtlCol="0">
            <a:spAutoFit/>
          </a:bodyPr>
          <a:lstStyle/>
          <a:p>
            <a:pPr algn="ctr"/>
            <a:r>
              <a:rPr lang="en-GB" sz="6000" dirty="0" smtClean="0"/>
              <a:t>second</a:t>
            </a:r>
            <a:endParaRPr lang="en-GB" sz="6000" dirty="0"/>
          </a:p>
        </p:txBody>
      </p:sp>
      <p:pic>
        <p:nvPicPr>
          <p:cNvPr id="3074" name="Picture 2" descr="C:\Users\Peter\Pictures\Microsoft Clip Organizer\j0432602.png"/>
          <p:cNvPicPr>
            <a:picLocks noChangeAspect="1" noChangeArrowheads="1"/>
          </p:cNvPicPr>
          <p:nvPr/>
        </p:nvPicPr>
        <p:blipFill>
          <a:blip r:embed="rId3"/>
          <a:srcRect/>
          <a:stretch>
            <a:fillRect/>
          </a:stretch>
        </p:blipFill>
        <p:spPr bwMode="auto">
          <a:xfrm>
            <a:off x="1185598" y="2042862"/>
            <a:ext cx="2600584" cy="2600584"/>
          </a:xfrm>
          <a:prstGeom prst="rect">
            <a:avLst/>
          </a:prstGeom>
          <a:noFill/>
        </p:spPr>
      </p:pic>
      <p:pic>
        <p:nvPicPr>
          <p:cNvPr id="3075" name="Picture 3" descr="C:\Users\Peter\Pictures\Microsoft Clip Organizer\j034169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4942" y="1628800"/>
            <a:ext cx="2609088" cy="3657600"/>
          </a:xfrm>
          <a:prstGeom prst="rect">
            <a:avLst/>
          </a:prstGeom>
          <a:noFill/>
        </p:spPr>
      </p:pic>
      <p:sp>
        <p:nvSpPr>
          <p:cNvPr id="6" name="TextBox 5"/>
          <p:cNvSpPr txBox="1"/>
          <p:nvPr/>
        </p:nvSpPr>
        <p:spPr>
          <a:xfrm>
            <a:off x="206548" y="508030"/>
            <a:ext cx="216024" cy="369332"/>
          </a:xfrm>
          <a:prstGeom prst="rect">
            <a:avLst/>
          </a:prstGeom>
          <a:noFill/>
        </p:spPr>
        <p:txBody>
          <a:bodyPr wrap="square" rtlCol="0">
            <a:spAutoFit/>
          </a:bodyPr>
          <a:lstStyle/>
          <a:p>
            <a:r>
              <a:rPr lang="en-GB" dirty="0" smtClean="0"/>
              <a:t>7</a:t>
            </a:r>
            <a:endParaRPr lang="en-GB"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1000" fill="hold"/>
                                        <p:tgtEl>
                                          <p:spTgt spid="3074"/>
                                        </p:tgtEl>
                                        <p:attrNameLst>
                                          <p:attrName>ppt_x</p:attrName>
                                        </p:attrNameLst>
                                      </p:cBhvr>
                                      <p:tavLst>
                                        <p:tav tm="0">
                                          <p:val>
                                            <p:strVal val="#ppt_x"/>
                                          </p:val>
                                        </p:tav>
                                        <p:tav tm="100000">
                                          <p:val>
                                            <p:strVal val="#ppt_x"/>
                                          </p:val>
                                        </p:tav>
                                      </p:tavLst>
                                    </p:anim>
                                    <p:anim calcmode="lin" valueType="num">
                                      <p:cBhvr additive="base">
                                        <p:cTn id="15"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1000" fill="hold"/>
                                        <p:tgtEl>
                                          <p:spTgt spid="3075"/>
                                        </p:tgtEl>
                                        <p:attrNameLst>
                                          <p:attrName>ppt_x</p:attrName>
                                        </p:attrNameLst>
                                      </p:cBhvr>
                                      <p:tavLst>
                                        <p:tav tm="0">
                                          <p:val>
                                            <p:strVal val="#ppt_x"/>
                                          </p:val>
                                        </p:tav>
                                        <p:tav tm="100000">
                                          <p:val>
                                            <p:strVal val="#ppt_x"/>
                                          </p:val>
                                        </p:tav>
                                      </p:tavLst>
                                    </p:anim>
                                    <p:anim calcmode="lin" valueType="num">
                                      <p:cBhvr additive="base">
                                        <p:cTn id="21" dur="1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Plaid design template</Template>
  <TotalTime>1119</TotalTime>
  <Words>688</Words>
  <Application>Microsoft Office PowerPoint</Application>
  <PresentationFormat>On-screen Show (4:3)</PresentationFormat>
  <Paragraphs>219</Paragraphs>
  <Slides>53</Slides>
  <Notes>52</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Arial Black</vt:lpstr>
      <vt:lpstr>Calibri</vt:lpstr>
      <vt:lpstr>Plaid design template</vt:lpstr>
      <vt:lpstr>50 Homonym Puzzles</vt:lpstr>
      <vt:lpstr>PowerPoint Presentation</vt:lpstr>
      <vt:lpstr>A flower found in your eye.</vt:lpstr>
      <vt:lpstr>Look at this to see what the time is.</vt:lpstr>
      <vt:lpstr>Your money is not in danger when it is in this.</vt:lpstr>
      <vt:lpstr>Practise for a match as you travel on the rails.</vt:lpstr>
      <vt:lpstr>Press down hard with your foot to stick this on the envelope.</vt:lpstr>
      <vt:lpstr>A learner in the middle of your eye.</vt:lpstr>
      <vt:lpstr>A sixtieth of a minute is not first.</vt:lpstr>
      <vt:lpstr>A place where a group of fish learn.</vt:lpstr>
      <vt:lpstr>A keen supporter to cool you down.</vt:lpstr>
      <vt:lpstr>Move your hand as the water comes in.</vt:lpstr>
      <vt:lpstr>A less heavy way to start a fire.</vt:lpstr>
      <vt:lpstr>A dog does this on the outside of a tree trunk.</vt:lpstr>
      <vt:lpstr>Shake with fear holding the arrows.</vt:lpstr>
      <vt:lpstr>Smooth, not odd numbers.</vt:lpstr>
      <vt:lpstr>Does it squeak when it moves the cursor?</vt:lpstr>
      <vt:lpstr>The colour of a fruit.</vt:lpstr>
      <vt:lpstr>Glue the long piece of wood.</vt:lpstr>
      <vt:lpstr>A season to go boing!</vt:lpstr>
      <vt:lpstr>A tree in the middle of your hand.</vt:lpstr>
      <vt:lpstr>A metal that keeps your clothes free from creases.</vt:lpstr>
      <vt:lpstr>12 inches on the end of your leg.</vt:lpstr>
      <vt:lpstr>Does drinking from them help you see better?</vt:lpstr>
      <vt:lpstr>Put this large ship in the bin.</vt:lpstr>
      <vt:lpstr>Is this spot caused by a burrowing animal?</vt:lpstr>
      <vt:lpstr>A female parent wrapped in bandages.</vt:lpstr>
      <vt:lpstr>The dark blue warships.</vt:lpstr>
      <vt:lpstr>Does the ink in this keep the animals in?</vt:lpstr>
      <vt:lpstr>The underwear that breathes quickly!</vt:lpstr>
      <vt:lpstr>Does this herb make money?</vt:lpstr>
      <vt:lpstr>As it hangs down, can you send a text?</vt:lpstr>
      <vt:lpstr>Fire a gun or kick the ball at a new growth on a plant.</vt:lpstr>
      <vt:lpstr>The fierce fish carries the long spear up the mountain.</vt:lpstr>
      <vt:lpstr>Does the phone do this when you get engaged?</vt:lpstr>
      <vt:lpstr>Dig with these in a pack of cards.</vt:lpstr>
      <vt:lpstr>Draw a circle to find where North is.</vt:lpstr>
      <vt:lpstr>The young cow below the knee.</vt:lpstr>
      <vt:lpstr>The weapons joined to your shoulders or a coat of ____.</vt:lpstr>
      <vt:lpstr>A card game to play crossing the river.</vt:lpstr>
      <vt:lpstr>Sleep on this at the bottom of a river.</vt:lpstr>
      <vt:lpstr>Flies in the dark to hit the ball.</vt:lpstr>
      <vt:lpstr>At the side of the river, it keeps your money</vt:lpstr>
      <vt:lpstr>Tie a fancy knot to fire an arrow.</vt:lpstr>
      <vt:lpstr>Something disgusting from the nose is bad news in golf.</vt:lpstr>
      <vt:lpstr>What is left when this tree is burnt.</vt:lpstr>
      <vt:lpstr>Is there treasure inside this part of the body?</vt:lpstr>
      <vt:lpstr>Join one to hit the golf ball.</vt:lpstr>
      <vt:lpstr>A game for an insect.</vt:lpstr>
      <vt:lpstr>Get angry when you don’t get a tick.</vt:lpstr>
      <vt:lpstr>Call out as the frozen rain falls.</vt:lpstr>
      <vt:lpstr>Jumps on one leg to make beer.</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Homonyms</dc:title>
  <dc:creator>Peter</dc:creator>
  <cp:lastModifiedBy>GARETH</cp:lastModifiedBy>
  <cp:revision>114</cp:revision>
  <dcterms:created xsi:type="dcterms:W3CDTF">2008-01-10T19:44:20Z</dcterms:created>
  <dcterms:modified xsi:type="dcterms:W3CDTF">2014-09-30T18:28:00Z</dcterms:modified>
</cp:coreProperties>
</file>