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99FF99"/>
    <a:srgbClr val="99CCFF"/>
    <a:srgbClr val="FFCCCC"/>
    <a:srgbClr val="FFFFCC"/>
    <a:srgbClr val="FFCC66"/>
    <a:srgbClr val="00CC00"/>
    <a:srgbClr val="00CC99"/>
    <a:srgbClr val="33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Adjectives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425355"/>
          </a:xfrm>
        </p:spPr>
        <p:txBody>
          <a:bodyPr/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Adjectives</a:t>
            </a:r>
          </a:p>
          <a:p>
            <a:pPr marL="0" indent="0" algn="ctr">
              <a:buNone/>
            </a:pPr>
            <a:endParaRPr lang="en-GB" b="1" u="sng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800" b="1" u="sng" dirty="0">
                <a:latin typeface="Comic Sans MS" pitchFamily="66" charset="0"/>
              </a:rPr>
              <a:t>Definition</a:t>
            </a:r>
            <a:r>
              <a:rPr lang="en-GB" sz="2800" b="1" dirty="0" smtClean="0">
                <a:latin typeface="Comic Sans MS" pitchFamily="66" charset="0"/>
              </a:rPr>
              <a:t>: </a:t>
            </a:r>
            <a:r>
              <a:rPr lang="en-GB" sz="2800" dirty="0" smtClean="0">
                <a:latin typeface="Comic Sans MS" pitchFamily="66" charset="0"/>
              </a:rPr>
              <a:t>A word that modifies (describes) a noun.</a:t>
            </a:r>
          </a:p>
          <a:p>
            <a:pPr marL="0" indent="0">
              <a:buNone/>
            </a:pPr>
            <a:endParaRPr lang="en-GB" sz="28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800" b="1" u="sng" dirty="0" smtClean="0">
                <a:latin typeface="Comic Sans MS" pitchFamily="66" charset="0"/>
              </a:rPr>
              <a:t>Example</a:t>
            </a:r>
            <a:r>
              <a:rPr lang="en-GB" sz="2800" dirty="0" smtClean="0">
                <a:latin typeface="Comic Sans MS" pitchFamily="66" charset="0"/>
              </a:rPr>
              <a:t>: The </a:t>
            </a:r>
            <a:r>
              <a:rPr lang="en-GB" sz="2800" b="1" dirty="0" smtClean="0">
                <a:solidFill>
                  <a:srgbClr val="00B0F0"/>
                </a:solidFill>
                <a:latin typeface="Comic Sans MS" pitchFamily="66" charset="0"/>
              </a:rPr>
              <a:t>small</a:t>
            </a:r>
            <a:r>
              <a:rPr lang="en-GB" sz="2800" dirty="0" smtClean="0">
                <a:latin typeface="Comic Sans MS" pitchFamily="66" charset="0"/>
              </a:rPr>
              <a:t>, </a:t>
            </a:r>
            <a:r>
              <a:rPr lang="en-GB" sz="2800" b="1" dirty="0" smtClean="0">
                <a:solidFill>
                  <a:srgbClr val="00B0F0"/>
                </a:solidFill>
                <a:latin typeface="Comic Sans MS" pitchFamily="66" charset="0"/>
              </a:rPr>
              <a:t>brown</a:t>
            </a:r>
            <a:r>
              <a:rPr lang="en-GB" sz="2800" dirty="0" smtClean="0">
                <a:latin typeface="Comic Sans MS" pitchFamily="66" charset="0"/>
              </a:rPr>
              <a:t> dog. </a:t>
            </a:r>
            <a:endParaRPr lang="en-GB" sz="28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u="sng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now find it! 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73488" y="1340768"/>
            <a:ext cx="43705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Girls in white dresses with blue satin sashes;</a:t>
            </a: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Snowflakes that stay on my nose and eyelashes;</a:t>
            </a: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Silver white winters that melt into springs;</a:t>
            </a: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These are a few of my favourite things.</a:t>
            </a:r>
          </a:p>
          <a:p>
            <a:pPr marL="0" indent="0">
              <a:buNone/>
            </a:pPr>
            <a:endParaRPr lang="en-US" sz="16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When the dog bites,</a:t>
            </a: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When the bee stings,</a:t>
            </a: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When I'm feeling sad,</a:t>
            </a: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I simply remember my favourite things</a:t>
            </a: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And then I don't feel so bad.</a:t>
            </a:r>
          </a:p>
          <a:p>
            <a:pPr marL="0" indent="0">
              <a:buNone/>
            </a:pPr>
            <a:endParaRPr lang="en-GB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1371475"/>
            <a:ext cx="43162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Raindrops on roses and whiskers on kittens;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Bright copper kettles and warm </a:t>
            </a:r>
            <a:r>
              <a:rPr lang="en-US" sz="1600" dirty="0" smtClean="0">
                <a:latin typeface="Comic Sans MS" panose="030F0702030302020204" pitchFamily="66" charset="0"/>
              </a:rPr>
              <a:t>woolen </a:t>
            </a:r>
            <a:r>
              <a:rPr lang="en-US" sz="1600" dirty="0">
                <a:latin typeface="Comic Sans MS" panose="030F0702030302020204" pitchFamily="66" charset="0"/>
              </a:rPr>
              <a:t>mittens;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Brown paper packages tied up with strings;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These are a few of my favourite things.</a:t>
            </a:r>
          </a:p>
          <a:p>
            <a:endParaRPr lang="en-US" sz="1600" dirty="0" smtClean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>
                <a:latin typeface="Comic Sans MS" panose="030F0702030302020204" pitchFamily="66" charset="0"/>
              </a:rPr>
              <a:t>Cream-</a:t>
            </a:r>
            <a:r>
              <a:rPr lang="en-US" sz="1600" dirty="0" err="1">
                <a:latin typeface="Comic Sans MS" panose="030F0702030302020204" pitchFamily="66" charset="0"/>
              </a:rPr>
              <a:t>coloured</a:t>
            </a:r>
            <a:r>
              <a:rPr lang="en-US" sz="1600" dirty="0">
                <a:latin typeface="Comic Sans MS" panose="030F0702030302020204" pitchFamily="66" charset="0"/>
              </a:rPr>
              <a:t> ponies and crisp apple strudels;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Doorbells and sleigh bells and schnitzel with noodles;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Wild geese that fly with the moon on their wings;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These are a few of my favourite things.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5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1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now find it! 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73488" y="1340768"/>
            <a:ext cx="43705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Girls in </a:t>
            </a:r>
            <a:r>
              <a:rPr lang="en-US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white</a:t>
            </a:r>
            <a:r>
              <a:rPr lang="en-US" sz="1600" dirty="0">
                <a:latin typeface="Comic Sans MS" panose="030F0702030302020204" pitchFamily="66" charset="0"/>
              </a:rPr>
              <a:t> dresses with </a:t>
            </a:r>
            <a:r>
              <a:rPr lang="en-US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blue satin </a:t>
            </a:r>
            <a:r>
              <a:rPr lang="en-US" sz="1600" dirty="0">
                <a:latin typeface="Comic Sans MS" panose="030F0702030302020204" pitchFamily="66" charset="0"/>
              </a:rPr>
              <a:t>sashes;</a:t>
            </a: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Snowflakes that stay on my nose and eyelashes;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Silver white </a:t>
            </a:r>
            <a:r>
              <a:rPr lang="en-US" sz="1600" dirty="0">
                <a:latin typeface="Comic Sans MS" panose="030F0702030302020204" pitchFamily="66" charset="0"/>
              </a:rPr>
              <a:t>winters that melt into springs;</a:t>
            </a: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These are a few of my </a:t>
            </a:r>
            <a:r>
              <a:rPr lang="en-US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favourite</a:t>
            </a:r>
            <a:r>
              <a:rPr lang="en-US" sz="1600" dirty="0">
                <a:latin typeface="Comic Sans MS" panose="030F0702030302020204" pitchFamily="66" charset="0"/>
              </a:rPr>
              <a:t> things.</a:t>
            </a:r>
          </a:p>
          <a:p>
            <a:pPr marL="0" indent="0">
              <a:buNone/>
            </a:pPr>
            <a:endParaRPr lang="en-US" sz="16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When the dog bites,</a:t>
            </a: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When the bee stings,</a:t>
            </a: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When I'm feeling sad,</a:t>
            </a: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I simply remember my </a:t>
            </a:r>
            <a:r>
              <a:rPr lang="en-US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favourite</a:t>
            </a:r>
            <a:r>
              <a:rPr lang="en-US" sz="1600" dirty="0">
                <a:latin typeface="Comic Sans MS" panose="030F0702030302020204" pitchFamily="66" charset="0"/>
              </a:rPr>
              <a:t> things</a:t>
            </a:r>
          </a:p>
          <a:p>
            <a:pPr marL="0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And then I don't feel so bad.</a:t>
            </a:r>
          </a:p>
          <a:p>
            <a:pPr marL="0" indent="0">
              <a:buNone/>
            </a:pPr>
            <a:endParaRPr lang="en-GB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1371475"/>
            <a:ext cx="43162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Raindrops on roses and whiskers on kittens;</a:t>
            </a:r>
          </a:p>
          <a:p>
            <a:r>
              <a:rPr lang="en-US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Bright copper</a:t>
            </a:r>
            <a:r>
              <a:rPr lang="en-US" sz="1600" dirty="0">
                <a:latin typeface="Comic Sans MS" panose="030F0702030302020204" pitchFamily="66" charset="0"/>
              </a:rPr>
              <a:t> kettles and </a:t>
            </a:r>
            <a:r>
              <a:rPr lang="en-US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warm woollen </a:t>
            </a:r>
            <a:r>
              <a:rPr lang="en-US" sz="1600" dirty="0">
                <a:latin typeface="Comic Sans MS" panose="030F0702030302020204" pitchFamily="66" charset="0"/>
              </a:rPr>
              <a:t>mittens;</a:t>
            </a:r>
          </a:p>
          <a:p>
            <a:r>
              <a:rPr lang="en-US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Brown paper </a:t>
            </a:r>
            <a:r>
              <a:rPr lang="en-US" sz="1600" dirty="0">
                <a:latin typeface="Comic Sans MS" panose="030F0702030302020204" pitchFamily="66" charset="0"/>
              </a:rPr>
              <a:t>packages tied up with strings;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These are a few of my </a:t>
            </a:r>
            <a:r>
              <a:rPr lang="en-US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favourite</a:t>
            </a:r>
            <a:r>
              <a:rPr lang="en-US" sz="1600" dirty="0">
                <a:latin typeface="Comic Sans MS" panose="030F0702030302020204" pitchFamily="66" charset="0"/>
              </a:rPr>
              <a:t> things.</a:t>
            </a:r>
          </a:p>
          <a:p>
            <a:endParaRPr lang="en-US" sz="1600" dirty="0" smtClean="0">
              <a:latin typeface="Comic Sans MS" panose="030F0702030302020204" pitchFamily="66" charset="0"/>
            </a:endParaRP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Cream-</a:t>
            </a:r>
            <a:r>
              <a:rPr lang="en-US" sz="1600" b="1" dirty="0" err="1">
                <a:solidFill>
                  <a:srgbClr val="00B0F0"/>
                </a:solidFill>
                <a:latin typeface="Comic Sans MS" panose="030F0702030302020204" pitchFamily="66" charset="0"/>
              </a:rPr>
              <a:t>coloured</a:t>
            </a:r>
            <a:r>
              <a:rPr lang="en-US" sz="1600" dirty="0">
                <a:latin typeface="Comic Sans MS" panose="030F0702030302020204" pitchFamily="66" charset="0"/>
              </a:rPr>
              <a:t> ponies and </a:t>
            </a:r>
            <a:r>
              <a:rPr lang="en-US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crisp apple </a:t>
            </a:r>
            <a:r>
              <a:rPr lang="en-US" sz="1600" dirty="0">
                <a:latin typeface="Comic Sans MS" panose="030F0702030302020204" pitchFamily="66" charset="0"/>
              </a:rPr>
              <a:t>strudels;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Doorbells and sleigh bells and schnitzel with noodles;</a:t>
            </a:r>
          </a:p>
          <a:p>
            <a:r>
              <a:rPr lang="en-US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Wild</a:t>
            </a:r>
            <a:r>
              <a:rPr lang="en-US" sz="1600" dirty="0">
                <a:latin typeface="Comic Sans MS" panose="030F0702030302020204" pitchFamily="66" charset="0"/>
              </a:rPr>
              <a:t> geese that fly with the moon on their wings;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These are a few of my </a:t>
            </a:r>
            <a:r>
              <a:rPr lang="en-US" sz="1600" b="1" dirty="0">
                <a:solidFill>
                  <a:srgbClr val="00B0F0"/>
                </a:solidFill>
                <a:latin typeface="Comic Sans MS" panose="030F0702030302020204" pitchFamily="66" charset="0"/>
              </a:rPr>
              <a:t>favourite</a:t>
            </a:r>
            <a:r>
              <a:rPr lang="en-US" sz="1600" dirty="0">
                <a:latin typeface="Comic Sans MS" panose="030F0702030302020204" pitchFamily="66" charset="0"/>
              </a:rPr>
              <a:t> things.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95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9512" y="1340768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Add your own adjectives into these </a:t>
            </a:r>
            <a:r>
              <a:rPr lang="en-GB" sz="2400" dirty="0" smtClean="0">
                <a:latin typeface="Comic Sans MS" pitchFamily="66" charset="0"/>
              </a:rPr>
              <a:t>sentences. Be creative! </a:t>
            </a:r>
            <a:endParaRPr lang="en-GB" sz="2400" dirty="0">
              <a:latin typeface="Comic Sans MS" pitchFamily="66" charset="0"/>
            </a:endParaRPr>
          </a:p>
          <a:p>
            <a:endParaRPr lang="en-GB" sz="2400" dirty="0" smtClean="0">
              <a:latin typeface="Comic Sans MS" pitchFamily="66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The </a:t>
            </a:r>
            <a:r>
              <a:rPr lang="en-GB" sz="2400" dirty="0">
                <a:latin typeface="Comic Sans MS" pitchFamily="66" charset="0"/>
              </a:rPr>
              <a:t>boy’s trousers were too big.</a:t>
            </a:r>
          </a:p>
          <a:p>
            <a:pPr marL="514350" indent="-514350">
              <a:buFont typeface="+mj-lt"/>
              <a:buAutoNum type="arabicParenR"/>
            </a:pPr>
            <a:endParaRPr lang="en-GB" sz="24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400" dirty="0">
                <a:latin typeface="Comic Sans MS" pitchFamily="66" charset="0"/>
              </a:rPr>
              <a:t>Stacey looked for her rabbit in the garden.</a:t>
            </a:r>
          </a:p>
          <a:p>
            <a:pPr marL="514350" indent="-514350">
              <a:buFont typeface="+mj-lt"/>
              <a:buAutoNum type="arabicParenR"/>
            </a:pPr>
            <a:endParaRPr lang="en-GB" sz="24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400" dirty="0">
                <a:latin typeface="Comic Sans MS" pitchFamily="66" charset="0"/>
              </a:rPr>
              <a:t>The table was covered with books and magazines.</a:t>
            </a:r>
          </a:p>
          <a:p>
            <a:pPr marL="514350" indent="-514350">
              <a:buFont typeface="+mj-lt"/>
              <a:buAutoNum type="arabicParenR"/>
            </a:pPr>
            <a:endParaRPr lang="en-GB" sz="24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400" dirty="0">
                <a:latin typeface="Comic Sans MS" pitchFamily="66" charset="0"/>
              </a:rPr>
              <a:t>The forest was dark.</a:t>
            </a:r>
          </a:p>
          <a:p>
            <a:pPr marL="514350" indent="-514350">
              <a:buFont typeface="+mj-lt"/>
              <a:buAutoNum type="arabicParenR"/>
            </a:pPr>
            <a:endParaRPr lang="en-GB" sz="24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en-GB" sz="2400" dirty="0">
                <a:latin typeface="Comic Sans MS" pitchFamily="66" charset="0"/>
              </a:rPr>
              <a:t>The children climbed the tree.</a:t>
            </a:r>
          </a:p>
        </p:txBody>
      </p:sp>
    </p:spTree>
    <p:extLst>
      <p:ext uri="{BB962C8B-B14F-4D97-AF65-F5344CB8AC3E}">
        <p14:creationId xmlns:p14="http://schemas.microsoft.com/office/powerpoint/2010/main" val="269286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664</Words>
  <Application>Microsoft Office PowerPoint</Application>
  <PresentationFormat>On-screen Show (4:3)</PresentationFormat>
  <Paragraphs>98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Task time: now find it! </vt:lpstr>
      <vt:lpstr>Task time: now find it! 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Hinchcliffe  S</cp:lastModifiedBy>
  <cp:revision>45</cp:revision>
  <dcterms:created xsi:type="dcterms:W3CDTF">2013-01-04T17:26:50Z</dcterms:created>
  <dcterms:modified xsi:type="dcterms:W3CDTF">2014-11-11T16:45:08Z</dcterms:modified>
</cp:coreProperties>
</file>