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482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20ACA-32BB-4AF6-B6CA-BEC5A61F0C38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3F3F-1C21-4B79-9036-8EAE53D3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3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3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8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0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2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0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5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5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03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9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1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4E4F-71FB-4A93-8993-D12E061DF4ED}" type="datetimeFigureOut">
              <a:rPr lang="en-GB" smtClean="0"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29B2-2723-44D3-B540-2FBDBB0E6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Haiku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Syllabic Verse</a:t>
            </a:r>
            <a:endParaRPr lang="en-GB" dirty="0"/>
          </a:p>
        </p:txBody>
      </p:sp>
      <p:pic>
        <p:nvPicPr>
          <p:cNvPr id="1026" name="Picture 2" descr="C:\Users\Rona\AppData\Local\Microsoft\Windows\Temporary Internet Files\Content.IE5\TL7VKV25\MP9004487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na\AppData\Local\Microsoft\Windows\Temporary Internet Files\Content.IE5\TL7VKV25\MP9004487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4679" y="2492896"/>
            <a:ext cx="3886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Haiku</a:t>
            </a:r>
            <a:endParaRPr lang="en-GB" sz="7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913" y="4005064"/>
            <a:ext cx="743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Syllabic Verse to capture a moment in time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Rona\AppData\Local\Microsoft\Windows\Temporary Internet Files\Content.IE5\PSADLZKE\MP9004067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08" y="1868424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Rona\AppData\Local\Microsoft\Windows\Temporary Internet Files\Content.IE5\PSADLZKE\MP9004067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98"/>
            <a:ext cx="9144000" cy="688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92696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Traditional Japanese pattern</a:t>
            </a:r>
          </a:p>
          <a:p>
            <a:endParaRPr lang="en-GB" sz="3600" dirty="0">
              <a:latin typeface="Comic Sans MS" pitchFamily="66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17 syllables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3 lines</a:t>
            </a:r>
          </a:p>
          <a:p>
            <a:endParaRPr lang="en-GB" sz="3600" dirty="0" smtClean="0">
              <a:latin typeface="Comic Sans MS" pitchFamily="66" charset="0"/>
            </a:endParaRPr>
          </a:p>
          <a:p>
            <a:r>
              <a:rPr lang="en-GB" sz="3600" dirty="0" smtClean="0">
                <a:latin typeface="Comic Sans MS" pitchFamily="66" charset="0"/>
              </a:rPr>
              <a:t>1</a:t>
            </a:r>
            <a:r>
              <a:rPr lang="en-GB" sz="3600" baseline="30000" dirty="0" smtClean="0">
                <a:latin typeface="Comic Sans MS" pitchFamily="66" charset="0"/>
              </a:rPr>
              <a:t>st</a:t>
            </a:r>
            <a:r>
              <a:rPr lang="en-GB" sz="3600" dirty="0" smtClean="0">
                <a:latin typeface="Comic Sans MS" pitchFamily="66" charset="0"/>
              </a:rPr>
              <a:t> line:  5 syllables</a:t>
            </a:r>
          </a:p>
          <a:p>
            <a:r>
              <a:rPr lang="en-GB" sz="3600" dirty="0" smtClean="0">
                <a:latin typeface="Comic Sans MS" pitchFamily="66" charset="0"/>
              </a:rPr>
              <a:t>2</a:t>
            </a:r>
            <a:r>
              <a:rPr lang="en-GB" sz="3600" baseline="30000" dirty="0" smtClean="0">
                <a:latin typeface="Comic Sans MS" pitchFamily="66" charset="0"/>
              </a:rPr>
              <a:t>nd</a:t>
            </a:r>
            <a:r>
              <a:rPr lang="en-GB" sz="3600" dirty="0" smtClean="0">
                <a:latin typeface="Comic Sans MS" pitchFamily="66" charset="0"/>
              </a:rPr>
              <a:t> line: 7 syllables</a:t>
            </a:r>
          </a:p>
          <a:p>
            <a:r>
              <a:rPr lang="en-GB" sz="3600" dirty="0" smtClean="0">
                <a:latin typeface="Comic Sans MS" pitchFamily="66" charset="0"/>
              </a:rPr>
              <a:t>3</a:t>
            </a:r>
            <a:r>
              <a:rPr lang="en-GB" sz="3600" baseline="30000" dirty="0" smtClean="0">
                <a:latin typeface="Comic Sans MS" pitchFamily="66" charset="0"/>
              </a:rPr>
              <a:t>rd</a:t>
            </a:r>
            <a:r>
              <a:rPr lang="en-GB" sz="3600" dirty="0" smtClean="0">
                <a:latin typeface="Comic Sans MS" pitchFamily="66" charset="0"/>
              </a:rPr>
              <a:t> line: 5 syllables</a:t>
            </a:r>
          </a:p>
          <a:p>
            <a:endParaRPr lang="en-GB" sz="3600" dirty="0">
              <a:latin typeface="Comic Sans MS" pitchFamily="66" charset="0"/>
            </a:endParaRPr>
          </a:p>
          <a:p>
            <a:r>
              <a:rPr lang="en-GB" sz="3600" dirty="0" smtClean="0">
                <a:latin typeface="Comic Sans MS" pitchFamily="66" charset="0"/>
              </a:rPr>
              <a:t>Contains an image of nature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na\AppData\Local\Microsoft\Windows\Temporary Internet Files\Content.IE5\11OE4OQJ\MP9004421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964"/>
            <a:ext cx="9144000" cy="60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na\AppData\Local\Microsoft\Windows\Temporary Internet Files\Content.IE5\11OE4OQJ\MP9004421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2" y="389962"/>
            <a:ext cx="9144000" cy="60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980728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So far and yet near</a:t>
            </a:r>
          </a:p>
          <a:p>
            <a:r>
              <a:rPr lang="en-GB" sz="3600" dirty="0" smtClean="0">
                <a:latin typeface="Comic Sans MS" pitchFamily="66" charset="0"/>
              </a:rPr>
              <a:t>Heaven above and below</a:t>
            </a:r>
          </a:p>
          <a:p>
            <a:r>
              <a:rPr lang="en-GB" sz="3600" dirty="0" smtClean="0">
                <a:latin typeface="Comic Sans MS" pitchFamily="66" charset="0"/>
              </a:rPr>
              <a:t>Perspectives change views.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na\AppData\Local\Microsoft\Windows\Temporary Internet Files\Content.IE5\1IDGX51G\MP9004331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ona\AppData\Local\Microsoft\Windows\Temporary Internet Files\Content.IE5\1IDGX51G\MP9004331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7748"/>
            <a:ext cx="9308994" cy="68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844824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Radiant light shines</a:t>
            </a:r>
          </a:p>
          <a:p>
            <a:r>
              <a:rPr lang="en-GB" sz="3600" dirty="0" smtClean="0">
                <a:latin typeface="Comic Sans MS" pitchFamily="66" charset="0"/>
              </a:rPr>
              <a:t>Bathing the heavens in love</a:t>
            </a:r>
          </a:p>
          <a:p>
            <a:r>
              <a:rPr lang="en-GB" sz="3600" dirty="0" smtClean="0">
                <a:latin typeface="Comic Sans MS" pitchFamily="66" charset="0"/>
              </a:rPr>
              <a:t>Reflecting glory.</a:t>
            </a:r>
          </a:p>
          <a:p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ona\AppData\Local\Microsoft\Windows\Temporary Internet Files\Content.IE5\TL7VKV25\MP9004389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67467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Mellow autumn mists</a:t>
            </a:r>
          </a:p>
          <a:p>
            <a:r>
              <a:rPr lang="en-GB" sz="3600" dirty="0" smtClean="0">
                <a:latin typeface="Comic Sans MS" pitchFamily="66" charset="0"/>
              </a:rPr>
              <a:t>Breeze across fields of ripe corn</a:t>
            </a:r>
          </a:p>
          <a:p>
            <a:r>
              <a:rPr lang="en-GB" sz="3600" dirty="0" smtClean="0">
                <a:latin typeface="Comic Sans MS" pitchFamily="66" charset="0"/>
              </a:rPr>
              <a:t>Tendrils </a:t>
            </a:r>
            <a:r>
              <a:rPr lang="en-GB" sz="3600" smtClean="0">
                <a:latin typeface="Comic Sans MS" pitchFamily="66" charset="0"/>
              </a:rPr>
              <a:t>of decay.</a:t>
            </a:r>
            <a:endParaRPr lang="en-GB" sz="3600" dirty="0" smtClean="0">
              <a:latin typeface="Comic Sans MS" pitchFamily="66" charset="0"/>
            </a:endParaRPr>
          </a:p>
          <a:p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ona\AppData\Local\Microsoft\Windows\Temporary Internet Files\Content.IE5\11OE4OQJ\MP9004428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3478"/>
            <a:ext cx="9144000" cy="1048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72514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Comic Sans MS" pitchFamily="66" charset="0"/>
              </a:rPr>
              <a:t>Autumn leaves spin down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Comic Sans MS" pitchFamily="66" charset="0"/>
              </a:rPr>
              <a:t>Withered life scattered by wind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Comic Sans MS" pitchFamily="66" charset="0"/>
              </a:rPr>
              <a:t>Trees stand silently. </a:t>
            </a:r>
          </a:p>
          <a:p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Rona\AppData\Local\Microsoft\Windows\Temporary Internet Files\Content.IE5\PSADLZKE\MP9004242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4868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Wild remote Highland </a:t>
            </a:r>
          </a:p>
          <a:p>
            <a:r>
              <a:rPr lang="en-GB" sz="3600" dirty="0" smtClean="0">
                <a:latin typeface="Comic Sans MS" pitchFamily="66" charset="0"/>
              </a:rPr>
              <a:t>Beautiful unspoiled nature</a:t>
            </a:r>
          </a:p>
          <a:p>
            <a:r>
              <a:rPr lang="en-GB" sz="3600" dirty="0" smtClean="0">
                <a:latin typeface="Comic Sans MS" pitchFamily="66" charset="0"/>
              </a:rPr>
              <a:t>Magic Silkie shores.</a:t>
            </a:r>
          </a:p>
          <a:p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99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Haiku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Haiku</dc:title>
  <dc:creator>Rona</dc:creator>
  <cp:lastModifiedBy>Gareth Pitchford</cp:lastModifiedBy>
  <cp:revision>14</cp:revision>
  <dcterms:created xsi:type="dcterms:W3CDTF">2012-10-13T21:05:10Z</dcterms:created>
  <dcterms:modified xsi:type="dcterms:W3CDTF">2012-10-18T09:49:50Z</dcterms:modified>
</cp:coreProperties>
</file>