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4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CC00"/>
    <a:srgbClr val="99CCFF"/>
    <a:srgbClr val="D60093"/>
    <a:srgbClr val="800080"/>
    <a:srgbClr val="99FF99"/>
    <a:srgbClr val="FFCCCC"/>
    <a:srgbClr val="FFFFCC"/>
    <a:srgbClr val="FF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106" d="100"/>
          <a:sy n="106" d="100"/>
        </p:scale>
        <p:origin x="16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80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47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45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0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There, their and they’re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" b="1" u="sng" dirty="0" smtClean="0">
                <a:latin typeface="Comic Sans MS" pitchFamily="66" charset="0"/>
              </a:rPr>
              <a:t>Grammar Starter: There, their and they’re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anose="030F0702030302020204" pitchFamily="66" charset="0"/>
              </a:rPr>
              <a:t>Definition for </a:t>
            </a:r>
            <a:r>
              <a:rPr lang="en-GB" sz="2800" b="1" u="sng" dirty="0" smtClean="0">
                <a:solidFill>
                  <a:srgbClr val="00CC00"/>
                </a:solidFill>
                <a:latin typeface="Comic Sans MS" panose="030F0702030302020204" pitchFamily="66" charset="0"/>
              </a:rPr>
              <a:t>there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800" dirty="0" smtClean="0">
                <a:latin typeface="Comic Sans MS" pitchFamily="66" charset="0"/>
              </a:rPr>
              <a:t>This is used </a:t>
            </a:r>
            <a:r>
              <a:rPr lang="en-GB" sz="2800" dirty="0" smtClean="0">
                <a:latin typeface="Comic Sans MS" pitchFamily="66" charset="0"/>
                <a:cs typeface="Arial" charset="0"/>
              </a:rPr>
              <a:t>about </a:t>
            </a:r>
            <a:r>
              <a:rPr lang="en-GB" sz="2800" dirty="0">
                <a:latin typeface="Comic Sans MS" pitchFamily="66" charset="0"/>
                <a:cs typeface="Arial" charset="0"/>
              </a:rPr>
              <a:t>places or </a:t>
            </a:r>
            <a:r>
              <a:rPr lang="en-GB" sz="2800" dirty="0" smtClean="0">
                <a:latin typeface="Comic Sans MS" pitchFamily="66" charset="0"/>
                <a:cs typeface="Arial" charset="0"/>
              </a:rPr>
              <a:t>the position </a:t>
            </a:r>
            <a:r>
              <a:rPr lang="en-GB" sz="2800" dirty="0">
                <a:latin typeface="Comic Sans MS" pitchFamily="66" charset="0"/>
                <a:cs typeface="Arial" charset="0"/>
              </a:rPr>
              <a:t>of </a:t>
            </a:r>
            <a:r>
              <a:rPr lang="en-GB" sz="2800" dirty="0" smtClean="0">
                <a:latin typeface="Comic Sans MS" pitchFamily="66" charset="0"/>
                <a:cs typeface="Arial" charset="0"/>
              </a:rPr>
              <a:t>items/people/objects. </a:t>
            </a:r>
            <a:endParaRPr lang="en-GB" sz="2800" dirty="0">
              <a:latin typeface="Comic Sans MS" pitchFamily="66" charset="0"/>
              <a:cs typeface="Arial" charset="0"/>
            </a:endParaRPr>
          </a:p>
          <a:p>
            <a:pPr marL="0" indent="0" algn="just">
              <a:buNone/>
            </a:pPr>
            <a:endParaRPr lang="en-GB" sz="28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</a:t>
            </a:r>
            <a:r>
              <a:rPr lang="en-GB" sz="2800" b="1" dirty="0" smtClean="0">
                <a:solidFill>
                  <a:srgbClr val="00CC00"/>
                </a:solidFill>
                <a:latin typeface="Comic Sans MS" pitchFamily="66" charset="0"/>
              </a:rPr>
              <a:t>There</a:t>
            </a:r>
            <a:r>
              <a:rPr lang="en-GB" sz="2800" dirty="0" smtClean="0">
                <a:latin typeface="Comic Sans MS" pitchFamily="66" charset="0"/>
              </a:rPr>
              <a:t> she is, sitting on the wall! </a:t>
            </a:r>
            <a:endParaRPr lang="en-GB" sz="28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" b="1" u="sng" dirty="0" smtClean="0">
                <a:latin typeface="Comic Sans MS" pitchFamily="66" charset="0"/>
              </a:rPr>
              <a:t>Grammar Starter: There, their and they’re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anose="030F0702030302020204" pitchFamily="66" charset="0"/>
              </a:rPr>
              <a:t>Definition for </a:t>
            </a:r>
            <a:r>
              <a:rPr lang="en-GB" sz="2800" b="1" u="sng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their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anose="030F0702030302020204" pitchFamily="66" charset="0"/>
              </a:rPr>
              <a:t>T</a:t>
            </a:r>
            <a:r>
              <a:rPr lang="en-GB" sz="2800" dirty="0" smtClean="0">
                <a:latin typeface="Comic Sans MS" panose="030F0702030302020204" pitchFamily="66" charset="0"/>
              </a:rPr>
              <a:t>his </a:t>
            </a:r>
            <a:r>
              <a:rPr lang="en-GB" sz="2800" dirty="0">
                <a:latin typeface="Comic Sans MS" panose="030F0702030302020204" pitchFamily="66" charset="0"/>
              </a:rPr>
              <a:t>is when something belongs to </a:t>
            </a:r>
            <a:r>
              <a:rPr lang="en-GB" sz="2800" dirty="0" smtClean="0">
                <a:latin typeface="Comic Sans MS" panose="030F0702030302020204" pitchFamily="66" charset="0"/>
              </a:rPr>
              <a:t>someone.</a:t>
            </a:r>
          </a:p>
          <a:p>
            <a:pPr marL="0" indent="0" algn="just">
              <a:buNone/>
            </a:pPr>
            <a:endParaRPr lang="en-GB" sz="28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itchFamily="66" charset="0"/>
                <a:cs typeface="Arial" charset="0"/>
              </a:rPr>
              <a:t>That is </a:t>
            </a:r>
            <a:r>
              <a:rPr lang="en-GB" sz="2800" b="1" dirty="0">
                <a:solidFill>
                  <a:srgbClr val="FF33CC"/>
                </a:solidFill>
                <a:latin typeface="Comic Sans MS" pitchFamily="66" charset="0"/>
                <a:cs typeface="Arial" charset="0"/>
              </a:rPr>
              <a:t>their</a:t>
            </a:r>
            <a:r>
              <a:rPr lang="en-GB" sz="2800" dirty="0">
                <a:latin typeface="Comic Sans MS" pitchFamily="66" charset="0"/>
                <a:cs typeface="Arial" charset="0"/>
              </a:rPr>
              <a:t> coat. </a:t>
            </a:r>
          </a:p>
          <a:p>
            <a:pPr marL="0" indent="0">
              <a:buNone/>
            </a:pPr>
            <a:endParaRPr lang="en-GB" sz="27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" b="1" u="sng" dirty="0" smtClean="0">
                <a:latin typeface="Comic Sans MS" pitchFamily="66" charset="0"/>
              </a:rPr>
              <a:t>Grammar Starter: There, their and they’re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800" b="1" u="sng" dirty="0" smtClean="0">
                <a:latin typeface="Comic Sans MS" panose="030F0702030302020204" pitchFamily="66" charset="0"/>
              </a:rPr>
              <a:t>Definition for </a:t>
            </a:r>
            <a:r>
              <a:rPr lang="en-GB" sz="28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they’re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itchFamily="66" charset="0"/>
                <a:cs typeface="Arial" charset="0"/>
              </a:rPr>
              <a:t>A </a:t>
            </a:r>
            <a:r>
              <a:rPr lang="en-GB" sz="2800" dirty="0" smtClean="0">
                <a:latin typeface="Comic Sans MS" pitchFamily="66" charset="0"/>
                <a:cs typeface="Arial" charset="0"/>
              </a:rPr>
              <a:t>contraction of they </a:t>
            </a:r>
            <a:r>
              <a:rPr lang="en-GB" sz="2800" dirty="0">
                <a:latin typeface="Comic Sans MS" pitchFamily="66" charset="0"/>
                <a:cs typeface="Arial" charset="0"/>
              </a:rPr>
              <a:t>are.</a:t>
            </a:r>
          </a:p>
          <a:p>
            <a:pPr marL="0" indent="0" algn="just">
              <a:buNone/>
            </a:pPr>
            <a:endParaRPr lang="en-GB" sz="28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Next week </a:t>
            </a:r>
            <a:r>
              <a:rPr lang="en-GB" sz="2800" b="1" dirty="0" smtClean="0">
                <a:solidFill>
                  <a:srgbClr val="FF0000"/>
                </a:solidFill>
                <a:latin typeface="Comic Sans MS" pitchFamily="66" charset="0"/>
              </a:rPr>
              <a:t>they’re</a:t>
            </a:r>
            <a:r>
              <a:rPr lang="en-GB" sz="2800" dirty="0" smtClean="0">
                <a:latin typeface="Comic Sans MS" pitchFamily="66" charset="0"/>
              </a:rPr>
              <a:t> going on holiday.</a:t>
            </a:r>
            <a:endParaRPr lang="en-GB" sz="28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find and correct the errors</a:t>
            </a:r>
            <a:endParaRPr lang="en-GB" sz="36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-180528" y="1162518"/>
            <a:ext cx="9145016" cy="4704213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GB" sz="33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5516" y="1219567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dirty="0" smtClean="0">
                <a:latin typeface="Comic Sans MS" pitchFamily="66" charset="0"/>
              </a:rPr>
              <a:t>They’re </a:t>
            </a:r>
            <a:r>
              <a:rPr lang="en-GB" sz="2400" dirty="0">
                <a:latin typeface="Comic Sans MS" pitchFamily="66" charset="0"/>
              </a:rPr>
              <a:t>are lots of different animals at the zoo but </a:t>
            </a:r>
            <a:r>
              <a:rPr lang="en-GB" sz="2400" dirty="0" smtClean="0">
                <a:latin typeface="Comic Sans MS" pitchFamily="66" charset="0"/>
              </a:rPr>
              <a:t>there </a:t>
            </a:r>
            <a:r>
              <a:rPr lang="en-GB" sz="2400" dirty="0">
                <a:latin typeface="Comic Sans MS" pitchFamily="66" charset="0"/>
              </a:rPr>
              <a:t>not all friendly! The tigers will growl loudly at the public but </a:t>
            </a:r>
            <a:r>
              <a:rPr lang="en-GB" sz="2400" dirty="0" smtClean="0">
                <a:latin typeface="Comic Sans MS" pitchFamily="66" charset="0"/>
              </a:rPr>
              <a:t>their only </a:t>
            </a:r>
            <a:r>
              <a:rPr lang="en-GB" sz="2400" dirty="0">
                <a:latin typeface="Comic Sans MS" pitchFamily="66" charset="0"/>
              </a:rPr>
              <a:t>protecting </a:t>
            </a:r>
            <a:r>
              <a:rPr lang="en-GB" sz="2400" dirty="0" smtClean="0">
                <a:latin typeface="Comic Sans MS" pitchFamily="66" charset="0"/>
              </a:rPr>
              <a:t>they’re </a:t>
            </a:r>
            <a:r>
              <a:rPr lang="en-GB" sz="2400" dirty="0">
                <a:latin typeface="Comic Sans MS" pitchFamily="66" charset="0"/>
              </a:rPr>
              <a:t>babies. However, when any little children are near their cages it terrifies them so they run away to </a:t>
            </a:r>
            <a:r>
              <a:rPr lang="en-GB" sz="2400" dirty="0" smtClean="0">
                <a:latin typeface="Comic Sans MS" pitchFamily="66" charset="0"/>
              </a:rPr>
              <a:t>there </a:t>
            </a:r>
            <a:r>
              <a:rPr lang="en-GB" sz="2400" dirty="0">
                <a:latin typeface="Comic Sans MS" pitchFamily="66" charset="0"/>
              </a:rPr>
              <a:t>parents. There are also lions at the zoo who spend their days eating meat, sunbathing and sitting near </a:t>
            </a:r>
            <a:r>
              <a:rPr lang="en-GB" sz="2400" dirty="0" smtClean="0">
                <a:latin typeface="Comic Sans MS" pitchFamily="66" charset="0"/>
              </a:rPr>
              <a:t>they’re </a:t>
            </a:r>
            <a:r>
              <a:rPr lang="en-GB" sz="2400" dirty="0">
                <a:latin typeface="Comic Sans MS" pitchFamily="66" charset="0"/>
              </a:rPr>
              <a:t>lake. The lions are golden in colour and </a:t>
            </a:r>
            <a:r>
              <a:rPr lang="en-GB" sz="2400" dirty="0" smtClean="0">
                <a:latin typeface="Comic Sans MS" pitchFamily="66" charset="0"/>
              </a:rPr>
              <a:t>their </a:t>
            </a:r>
            <a:r>
              <a:rPr lang="en-GB" sz="2400" dirty="0">
                <a:latin typeface="Comic Sans MS" pitchFamily="66" charset="0"/>
              </a:rPr>
              <a:t>definitely majestic. Finally, the zoo has </a:t>
            </a:r>
            <a:r>
              <a:rPr lang="en-GB" sz="2400" dirty="0" smtClean="0">
                <a:latin typeface="Comic Sans MS" pitchFamily="66" charset="0"/>
              </a:rPr>
              <a:t>there </a:t>
            </a:r>
            <a:r>
              <a:rPr lang="en-GB" sz="2400" dirty="0">
                <a:latin typeface="Comic Sans MS" pitchFamily="66" charset="0"/>
              </a:rPr>
              <a:t>own collection of pythons. </a:t>
            </a:r>
            <a:r>
              <a:rPr lang="en-GB" sz="2400" dirty="0" smtClean="0">
                <a:latin typeface="Comic Sans MS" pitchFamily="66" charset="0"/>
              </a:rPr>
              <a:t>They’re </a:t>
            </a:r>
            <a:r>
              <a:rPr lang="en-GB" sz="2400" dirty="0">
                <a:latin typeface="Comic Sans MS" pitchFamily="66" charset="0"/>
              </a:rPr>
              <a:t>brown and green skin is good </a:t>
            </a:r>
            <a:r>
              <a:rPr lang="en-GB" sz="2400" dirty="0" smtClean="0">
                <a:latin typeface="Comic Sans MS" pitchFamily="66" charset="0"/>
              </a:rPr>
              <a:t>camouflage </a:t>
            </a:r>
            <a:r>
              <a:rPr lang="en-GB" sz="2400" dirty="0">
                <a:latin typeface="Comic Sans MS" pitchFamily="66" charset="0"/>
              </a:rPr>
              <a:t>and </a:t>
            </a:r>
            <a:r>
              <a:rPr lang="en-GB" sz="2400" dirty="0" smtClean="0">
                <a:latin typeface="Comic Sans MS" pitchFamily="66" charset="0"/>
              </a:rPr>
              <a:t>there </a:t>
            </a:r>
            <a:r>
              <a:rPr lang="en-GB" sz="2400" dirty="0">
                <a:latin typeface="Comic Sans MS" pitchFamily="66" charset="0"/>
              </a:rPr>
              <a:t>really long which is useful when they kill their prey in the wild.     </a:t>
            </a:r>
          </a:p>
        </p:txBody>
      </p:sp>
    </p:spTree>
    <p:extLst>
      <p:ext uri="{BB962C8B-B14F-4D97-AF65-F5344CB8AC3E}">
        <p14:creationId xmlns:p14="http://schemas.microsoft.com/office/powerpoint/2010/main" val="32348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Autofit/>
          </a:bodyPr>
          <a:lstStyle/>
          <a:p>
            <a:r>
              <a:rPr lang="en-GB" sz="49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answers</a:t>
            </a:r>
            <a:endParaRPr lang="en-GB" sz="49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215516" y="1268760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There</a:t>
            </a:r>
            <a:r>
              <a:rPr lang="en-GB" sz="2400" dirty="0" smtClean="0">
                <a:latin typeface="Comic Sans MS" pitchFamily="66" charset="0"/>
              </a:rPr>
              <a:t> are lots of different animals at the zoo but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they’re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not all friendly! The tigers will growl loudly at the public but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they’re</a:t>
            </a:r>
            <a:r>
              <a:rPr lang="en-GB" sz="2400" dirty="0" smtClean="0">
                <a:latin typeface="Comic Sans MS" pitchFamily="66" charset="0"/>
              </a:rPr>
              <a:t> only protecting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babies. However, when any little children are near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cages it terrifies them so they run away to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parents. </a:t>
            </a:r>
            <a:r>
              <a:rPr lang="en-GB" sz="2400" b="1" dirty="0" smtClean="0">
                <a:solidFill>
                  <a:srgbClr val="00CC00"/>
                </a:solidFill>
                <a:latin typeface="Comic Sans MS" pitchFamily="66" charset="0"/>
              </a:rPr>
              <a:t>There</a:t>
            </a:r>
            <a:r>
              <a:rPr lang="en-GB" sz="2400" dirty="0" smtClean="0">
                <a:latin typeface="Comic Sans MS" pitchFamily="66" charset="0"/>
              </a:rPr>
              <a:t> are also lions at the zoo who spend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days eating meat, sunbathing and sitting near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lake. The lions are golden in colour and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they’re</a:t>
            </a:r>
            <a:r>
              <a:rPr lang="en-GB" sz="2400" dirty="0" smtClean="0">
                <a:latin typeface="Comic Sans MS" pitchFamily="66" charset="0"/>
              </a:rPr>
              <a:t> definitely majestic. Finally, the zoo has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own collection of pythons.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brown and green skin is good camouflage and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they’re</a:t>
            </a:r>
            <a:r>
              <a:rPr lang="en-GB" sz="24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really long which is useful when they kill </a:t>
            </a:r>
            <a:r>
              <a:rPr lang="en-GB" sz="2400" b="1" dirty="0" smtClean="0">
                <a:solidFill>
                  <a:srgbClr val="FF33CC"/>
                </a:solidFill>
                <a:latin typeface="Comic Sans MS" pitchFamily="66" charset="0"/>
              </a:rPr>
              <a:t>their</a:t>
            </a:r>
            <a:r>
              <a:rPr lang="en-GB" sz="2400" dirty="0" smtClean="0">
                <a:latin typeface="Comic Sans MS" pitchFamily="66" charset="0"/>
              </a:rPr>
              <a:t> prey in the wild.     </a:t>
            </a:r>
            <a:endParaRPr lang="en-GB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33518" y="1142269"/>
            <a:ext cx="8676964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Put the correct version of the there, their, they’re in the sentences below.</a:t>
            </a:r>
          </a:p>
          <a:p>
            <a:pPr marL="0" indent="0" algn="just">
              <a:buNone/>
            </a:pPr>
            <a:endParaRPr lang="en-GB" sz="2800" dirty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My next door neighbours have had a new car, it is like ours but ________ is red instead of blue. 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________ 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are many </a:t>
            </a:r>
            <a:r>
              <a:rPr lang="en-GB" altLang="en-US" sz="2600" dirty="0">
                <a:latin typeface="Comic Sans MS" panose="030F0702030302020204" pitchFamily="66" charset="0"/>
              </a:rPr>
              <a:t>different clubs you can join at school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.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______ was plenty to eat at the party. 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“______ you go,” said the teacher, “now you’ve got it!”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Thomas said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“________   </a:t>
            </a:r>
            <a:r>
              <a:rPr lang="en-GB" altLang="en-US" sz="2600" dirty="0">
                <a:latin typeface="Comic Sans MS" panose="030F0702030302020204" pitchFamily="66" charset="0"/>
              </a:rPr>
              <a:t>not playing on my team,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_________   </a:t>
            </a:r>
            <a:r>
              <a:rPr lang="en-GB" altLang="en-US" sz="2600" dirty="0">
                <a:latin typeface="Comic Sans MS" panose="030F0702030302020204" pitchFamily="66" charset="0"/>
              </a:rPr>
              <a:t>rubbish!”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 smtClean="0">
                <a:latin typeface="Comic Sans MS" panose="030F0702030302020204" pitchFamily="66" charset="0"/>
              </a:rPr>
              <a:t>“__________</a:t>
            </a:r>
            <a:r>
              <a:rPr lang="en-GB" altLang="en-US" sz="2600" dirty="0">
                <a:latin typeface="Comic Sans MS" panose="030F0702030302020204" pitchFamily="66" charset="0"/>
              </a:rPr>
              <a:t>’s a stain on my white board, it’s not clean like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________.” </a:t>
            </a:r>
            <a:r>
              <a:rPr lang="en-GB" altLang="en-US" sz="2600" dirty="0">
                <a:latin typeface="Comic Sans MS" panose="030F0702030302020204" pitchFamily="66" charset="0"/>
              </a:rPr>
              <a:t>Kayleigh moaned. </a:t>
            </a:r>
          </a:p>
          <a:p>
            <a:pPr marL="514350" indent="-514350" algn="just">
              <a:buFont typeface="+mj-lt"/>
              <a:buAutoNum type="arabicParenR"/>
            </a:pPr>
            <a:endParaRPr lang="en-GB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33518" y="1165045"/>
            <a:ext cx="8676964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Comic Sans MS" pitchFamily="66" charset="0"/>
              </a:rPr>
              <a:t>Put the correct version of there, their, they’re in the sentences below.</a:t>
            </a:r>
          </a:p>
          <a:p>
            <a:pPr marL="0" indent="0" algn="just">
              <a:buNone/>
            </a:pPr>
            <a:endParaRPr lang="en-GB" sz="2800" dirty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My next door neighbours have had a new car, it is like ours but 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theirs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 is </a:t>
            </a:r>
            <a:r>
              <a:rPr lang="en-GB" altLang="en-US" sz="2600" dirty="0">
                <a:latin typeface="Comic Sans MS" panose="030F0702030302020204" pitchFamily="66" charset="0"/>
              </a:rPr>
              <a:t>red instead of blue. 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There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are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600" dirty="0">
                <a:latin typeface="Comic Sans MS" panose="030F0702030302020204" pitchFamily="66" charset="0"/>
              </a:rPr>
              <a:t>many different clubs you can join at school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.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There </a:t>
            </a:r>
            <a:r>
              <a:rPr lang="en-GB" altLang="en-US" sz="2600" dirty="0">
                <a:latin typeface="Comic Sans MS" panose="030F0702030302020204" pitchFamily="66" charset="0"/>
              </a:rPr>
              <a:t>was plenty to eat at the party. 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 smtClean="0">
                <a:latin typeface="Comic Sans MS" panose="030F0702030302020204" pitchFamily="66" charset="0"/>
              </a:rPr>
              <a:t>“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There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 </a:t>
            </a:r>
            <a:r>
              <a:rPr lang="en-GB" altLang="en-US" sz="2600" dirty="0">
                <a:latin typeface="Comic Sans MS" panose="030F0702030302020204" pitchFamily="66" charset="0"/>
              </a:rPr>
              <a:t>you go,” said the teacher, “now you’ve got it!”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>
                <a:latin typeface="Comic Sans MS" panose="030F0702030302020204" pitchFamily="66" charset="0"/>
              </a:rPr>
              <a:t>Thomas said 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“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They’re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 not </a:t>
            </a:r>
            <a:r>
              <a:rPr lang="en-GB" altLang="en-US" sz="2600" dirty="0">
                <a:latin typeface="Comic Sans MS" panose="030F0702030302020204" pitchFamily="66" charset="0"/>
              </a:rPr>
              <a:t>playing on my team, 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they’re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 rubbish</a:t>
            </a:r>
            <a:r>
              <a:rPr lang="en-GB" altLang="en-US" sz="2600" dirty="0">
                <a:latin typeface="Comic Sans MS" panose="030F0702030302020204" pitchFamily="66" charset="0"/>
              </a:rPr>
              <a:t>!”</a:t>
            </a:r>
          </a:p>
          <a:p>
            <a:pPr marL="514350" indent="-514350" algn="just">
              <a:buFont typeface="+mj-lt"/>
              <a:buAutoNum type="arabicParenR"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GB" altLang="en-US" sz="2600" dirty="0" smtClean="0">
                <a:latin typeface="Comic Sans MS" panose="030F0702030302020204" pitchFamily="66" charset="0"/>
              </a:rPr>
              <a:t>“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There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’s </a:t>
            </a:r>
            <a:r>
              <a:rPr lang="en-GB" altLang="en-US" sz="2600" dirty="0">
                <a:latin typeface="Comic Sans MS" panose="030F0702030302020204" pitchFamily="66" charset="0"/>
              </a:rPr>
              <a:t>a stain on my white board, it’s not clean like </a:t>
            </a:r>
            <a:r>
              <a:rPr lang="en-GB" altLang="en-US" sz="2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theirs</a:t>
            </a:r>
            <a:r>
              <a:rPr lang="en-GB" altLang="en-US" sz="2600" dirty="0" smtClean="0">
                <a:latin typeface="Comic Sans MS" panose="030F0702030302020204" pitchFamily="66" charset="0"/>
              </a:rPr>
              <a:t>.” </a:t>
            </a:r>
            <a:r>
              <a:rPr lang="en-GB" altLang="en-US" sz="2600" dirty="0">
                <a:latin typeface="Comic Sans MS" panose="030F0702030302020204" pitchFamily="66" charset="0"/>
              </a:rPr>
              <a:t>Kayleigh moaned. </a:t>
            </a:r>
          </a:p>
          <a:p>
            <a:pPr marL="514350" indent="-514350" algn="just">
              <a:buFont typeface="+mj-lt"/>
              <a:buAutoNum type="arabicParenR"/>
            </a:pPr>
            <a:endParaRPr lang="en-GB" sz="2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8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1075</Words>
  <Application>Microsoft Office PowerPoint</Application>
  <PresentationFormat>On-screen Show (4:3)</PresentationFormat>
  <Paragraphs>111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In the back of your exercise book...</vt:lpstr>
      <vt:lpstr>In the back of your exercise book...</vt:lpstr>
      <vt:lpstr>Task time: find and correct the errors</vt:lpstr>
      <vt:lpstr>Task time: answers</vt:lpstr>
      <vt:lpstr>Task time: create your own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80</cp:revision>
  <dcterms:created xsi:type="dcterms:W3CDTF">2013-01-04T17:26:50Z</dcterms:created>
  <dcterms:modified xsi:type="dcterms:W3CDTF">2015-03-12T09:26:36Z</dcterms:modified>
</cp:coreProperties>
</file>