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323"/>
    <a:srgbClr val="E040C2"/>
    <a:srgbClr val="CCFFCC"/>
    <a:srgbClr val="FFFFB3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C28-5350-4AFD-8809-660BEFAC0655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F19E-3273-4C6F-9CDE-7B404A9AAF3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9192" y="2971800"/>
            <a:ext cx="620554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e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t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9407" y="2252752"/>
            <a:ext cx="350128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FFC000"/>
                </a:solidFill>
                <a:latin typeface="SassoonPrimaryInfant" pitchFamily="2" charset="0"/>
              </a:rPr>
              <a:t>eg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0446" y="52578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61531" y="5257800"/>
            <a:ext cx="4171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28701" y="5257800"/>
            <a:ext cx="6479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k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4574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4230" y="381000"/>
            <a:ext cx="9035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eg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 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082" name="Picture 10" descr="l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2124075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 descr="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495800"/>
            <a:ext cx="23590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 descr="MCj037950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2133600"/>
            <a:ext cx="16954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3" descr="b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3775" y="4572000"/>
            <a:ext cx="19018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990600" y="15312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92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19800" y="4038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1000" y="3810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4" name="Picture 10" descr="l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800600"/>
            <a:ext cx="2124075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1" descr="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029200"/>
            <a:ext cx="1981200" cy="118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2" descr="MCj037950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724400"/>
            <a:ext cx="16954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3" descr="b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7375" y="4876800"/>
            <a:ext cx="19018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/>
          <p:nvPr/>
        </p:nvSpPr>
        <p:spPr>
          <a:xfrm>
            <a:off x="2621615" y="1607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96815" y="1607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09215" y="1607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34015" y="1607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eg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0853" y="2252752"/>
            <a:ext cx="323838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>
                <a:ln/>
                <a:solidFill>
                  <a:schemeClr val="accent3"/>
                </a:solidFill>
                <a:latin typeface="SassoonPrimaryInfant" pitchFamily="2" charset="0"/>
              </a:rPr>
              <a:t>e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t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1483" y="51054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n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4255" y="5105400"/>
            <a:ext cx="6495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v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04500" y="51054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94654" y="51054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g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78467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3">
                    <a:lumMod val="75000"/>
                  </a:schemeClr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chemeClr val="accent3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34468" y="5105400"/>
            <a:ext cx="8963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50000"/>
                  </a:schemeClr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chemeClr val="accent4">
                  <a:lumMod val="50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56068" y="51054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5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97579" y="5181600"/>
            <a:ext cx="4171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2295" y="381000"/>
            <a:ext cx="9168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12954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36" name="Picture 12" descr="MCBD0514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05200"/>
            <a:ext cx="1828800" cy="124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 descr="MCj035907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3131" y="1854166"/>
            <a:ext cx="1456869" cy="149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MCj039759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957746"/>
            <a:ext cx="1655403" cy="165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 descr="MCj019602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93664" y="1600200"/>
            <a:ext cx="154553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Group 36"/>
          <p:cNvGrpSpPr/>
          <p:nvPr/>
        </p:nvGrpSpPr>
        <p:grpSpPr>
          <a:xfrm>
            <a:off x="4495800" y="4038600"/>
            <a:ext cx="1752600" cy="1524000"/>
            <a:chOff x="3352800" y="4724400"/>
            <a:chExt cx="2030413" cy="1627188"/>
          </a:xfrm>
        </p:grpSpPr>
        <p:pic>
          <p:nvPicPr>
            <p:cNvPr id="1040" name="Picture 16" descr="MCj0428363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52800" y="4724400"/>
              <a:ext cx="1666875" cy="113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7" descr="MCj0428365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95800" y="5410200"/>
              <a:ext cx="887413" cy="941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42" name="Picture 18" descr="MCj0320772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1942065"/>
            <a:ext cx="1424732" cy="156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 descr="MCj01560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4885730"/>
            <a:ext cx="1447800" cy="151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 descr="MCj0413444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84920" y="5105400"/>
            <a:ext cx="1778080" cy="150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/>
          <p:nvPr/>
        </p:nvSpPr>
        <p:spPr>
          <a:xfrm>
            <a:off x="6375320" y="57150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848600" y="387727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31664" y="14478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43400" y="50292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4800" y="41148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95600" y="1274403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v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48200" y="1408665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45" name="Picture 21" descr="C:\Users\Mariam\AppData\Local\Microsoft\Windows\Temporary Internet Files\Content.IE5\F7HSS50F\MC900441932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0" y="4972050"/>
            <a:ext cx="1628556" cy="1428750"/>
          </a:xfrm>
          <a:prstGeom prst="rect">
            <a:avLst/>
          </a:prstGeom>
          <a:noFill/>
        </p:spPr>
      </p:pic>
      <p:sp>
        <p:nvSpPr>
          <p:cNvPr id="46" name="Rectangle 45"/>
          <p:cNvSpPr/>
          <p:nvPr/>
        </p:nvSpPr>
        <p:spPr>
          <a:xfrm>
            <a:off x="2362200" y="405765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3400" y="32766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4" name="Picture 12" descr="MCBD0514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295400"/>
            <a:ext cx="1828800" cy="124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3" descr="MCj035907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5232" y="5235375"/>
            <a:ext cx="1226837" cy="126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4" descr="MCj039759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37779" y="5159176"/>
            <a:ext cx="1394024" cy="139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5" descr="MCj019602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2264" y="2286000"/>
            <a:ext cx="1316936" cy="1298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5382126" y="5311575"/>
            <a:ext cx="1475874" cy="1148273"/>
            <a:chOff x="3352800" y="4724400"/>
            <a:chExt cx="2030413" cy="1627188"/>
          </a:xfrm>
        </p:grpSpPr>
        <p:pic>
          <p:nvPicPr>
            <p:cNvPr id="29" name="Picture 16" descr="MCj0428363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52800" y="4724400"/>
              <a:ext cx="1666875" cy="113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7" descr="MCj0428365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95800" y="5410200"/>
              <a:ext cx="887413" cy="941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1" name="Picture 18" descr="MCj0320772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200" y="3716872"/>
            <a:ext cx="1196132" cy="131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9" descr="MCj01560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5190344"/>
            <a:ext cx="1219200" cy="12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0" descr="MCj0413444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41868" y="5287360"/>
            <a:ext cx="1497331" cy="126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2133600" y="27432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29200" y="40386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34000" y="16002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72000" y="26670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66800" y="16002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95600" y="1274403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v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19400" y="38100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205" y="2971800"/>
            <a:ext cx="640752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en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605" y="2252752"/>
            <a:ext cx="350288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>
                <a:ln/>
                <a:solidFill>
                  <a:srgbClr val="E040C2"/>
                </a:solidFill>
                <a:latin typeface="SassoonPrimaryInfant" pitchFamily="2" charset="0"/>
              </a:rPr>
              <a:t>e</a:t>
            </a:r>
            <a:r>
              <a:rPr lang="en-US" sz="115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n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29112" y="53340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6447" y="53340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07668" y="53340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>
                <a:ln/>
                <a:solidFill>
                  <a:srgbClr val="FFFF00"/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86600" y="53340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17746" y="53340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5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>
                <a:ln/>
                <a:solidFill>
                  <a:schemeClr val="accent3"/>
                </a:solidFill>
                <a:latin typeface="SassoonPrimaryInfant" pitchFamily="2" charset="0"/>
              </a:rPr>
              <a:t>e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n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2057" name="Picture 9" descr="pen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14255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MCj042831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699" y="4563050"/>
            <a:ext cx="2012564" cy="17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t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963752"/>
            <a:ext cx="2239812" cy="16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MCj019788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716351"/>
            <a:ext cx="2012564" cy="191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2237" y="2057400"/>
            <a:ext cx="2214563" cy="163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3916212" y="22098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0400" y="12954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d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15200" y="4106751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52400" y="38862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05000" y="14478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26" name="Picture 9" descr="pen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343400"/>
            <a:ext cx="14255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0" descr="MCj042831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724400"/>
            <a:ext cx="2012564" cy="17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1" descr="t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853236"/>
            <a:ext cx="2087412" cy="1547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2" descr="MCj019788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716352"/>
            <a:ext cx="1875626" cy="178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3" descr="d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2057400"/>
            <a:ext cx="196064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5029200" y="17526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76400" y="34290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d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2000" y="20574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67200" y="32766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48000" y="1447800"/>
            <a:ext cx="13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en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9006" y="2971800"/>
            <a:ext cx="64059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eg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136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Mariam</dc:creator>
  <cp:lastModifiedBy>Gareth Pitchford</cp:lastModifiedBy>
  <cp:revision>55</cp:revision>
  <dcterms:created xsi:type="dcterms:W3CDTF">2010-09-11T18:03:26Z</dcterms:created>
  <dcterms:modified xsi:type="dcterms:W3CDTF">2011-04-20T10:55:03Z</dcterms:modified>
</cp:coreProperties>
</file>