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61" r:id="rId5"/>
    <p:sldId id="264" r:id="rId6"/>
    <p:sldId id="265" r:id="rId7"/>
    <p:sldId id="266" r:id="rId8"/>
    <p:sldId id="267" r:id="rId9"/>
    <p:sldId id="288" r:id="rId10"/>
    <p:sldId id="289" r:id="rId11"/>
    <p:sldId id="290" r:id="rId12"/>
    <p:sldId id="291" r:id="rId13"/>
    <p:sldId id="276" r:id="rId14"/>
    <p:sldId id="277" r:id="rId15"/>
    <p:sldId id="278" r:id="rId16"/>
    <p:sldId id="279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40C2"/>
    <a:srgbClr val="1DA323"/>
    <a:srgbClr val="CCFFCC"/>
    <a:srgbClr val="FFFFB3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93927" y="2971800"/>
            <a:ext cx="627607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SassoonPrimaryInfant" pitchFamily="2" charset="0"/>
              </a:rPr>
              <a:t>ot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2921" y="2252752"/>
            <a:ext cx="359425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ob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77105" y="5181600"/>
            <a:ext cx="9476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m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69154" y="5181600"/>
            <a:ext cx="5341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rgbClr val="FFFF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13767" y="5181600"/>
            <a:ext cx="4010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1">
                    <a:lumMod val="75000"/>
                  </a:schemeClr>
                </a:solidFill>
                <a:latin typeface="SassoonPrimaryInfant" pitchFamily="2" charset="0"/>
              </a:rPr>
              <a:t>j</a:t>
            </a:r>
            <a:endParaRPr lang="en-US" sz="4800" b="1" cap="none" spc="0" dirty="0">
              <a:ln/>
              <a:solidFill>
                <a:schemeClr val="accent1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19600" y="5181600"/>
            <a:ext cx="5661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s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99644" y="5181600"/>
            <a:ext cx="59984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c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3391" y="381000"/>
            <a:ext cx="9077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ob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15200" y="2030412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ob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19200" y="210185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ob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77000" y="3962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j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ob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2800" y="4191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ob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450" y="3760787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s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ob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7173" name="Picture 5" descr="MCj042807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650" y="4446587"/>
            <a:ext cx="193675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MCPE03616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725612"/>
            <a:ext cx="1855788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MCj028759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5700" y="1644650"/>
            <a:ext cx="16129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 descr="MCj029719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4746625"/>
            <a:ext cx="2044700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 descr="MCj0398413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86600" y="4572000"/>
            <a:ext cx="18288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0" y="1524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ob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67000" y="1524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ob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29200" y="1600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j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ob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371600" y="2514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ob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10000" y="2743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s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ob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30" name="Picture 5" descr="MCj042807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572000"/>
            <a:ext cx="193675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6" descr="MCPE03616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962400"/>
            <a:ext cx="1855788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7" descr="MCj028759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4572000"/>
            <a:ext cx="16129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8" descr="MCj029719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9300" y="1447800"/>
            <a:ext cx="2044700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9" descr="MCj0398413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4572000"/>
            <a:ext cx="18288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84122" y="2971800"/>
            <a:ext cx="649568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1DA323"/>
                </a:solidFill>
                <a:latin typeface="SassoonPrimaryInfant" pitchFamily="2" charset="0"/>
              </a:rPr>
              <a:t>od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80898" y="2252752"/>
            <a:ext cx="361829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92D050"/>
                </a:solidFill>
                <a:latin typeface="SassoonPrimaryInfant" pitchFamily="2" charset="0"/>
              </a:rPr>
              <a:t>od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06038" y="5181600"/>
            <a:ext cx="53412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83909" y="5181600"/>
            <a:ext cx="6976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8400" y="5257800"/>
            <a:ext cx="59984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c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27780" y="381000"/>
            <a:ext cx="90884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od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5126" name="Picture 6" descr="MCj033610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2286000"/>
            <a:ext cx="14795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 descr="MCj035247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4114800"/>
            <a:ext cx="1506538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MCAN02610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819400"/>
            <a:ext cx="250190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838200" y="3886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od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43600" y="5410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od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43600" y="2133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p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od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19" name="Picture 6" descr="MCj033610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447800"/>
            <a:ext cx="14795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7" descr="MCj035247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524000"/>
            <a:ext cx="1506538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 descr="MCAN02610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1828800"/>
            <a:ext cx="250190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21"/>
          <p:cNvSpPr/>
          <p:nvPr/>
        </p:nvSpPr>
        <p:spPr>
          <a:xfrm>
            <a:off x="914400" y="51435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od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96000" y="51435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od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05200" y="51435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p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od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3740" y="2971800"/>
            <a:ext cx="647645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  <a:latin typeface="SassoonPrimaryInfant" pitchFamily="2" charset="0"/>
              </a:rPr>
              <a:t>og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3721" y="2252752"/>
            <a:ext cx="359265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0070C0"/>
                </a:solidFill>
                <a:latin typeface="SassoonPrimaryInfant" pitchFamily="2" charset="0"/>
              </a:rPr>
              <a:t>og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62200" y="5257800"/>
            <a:ext cx="40107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j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53670" y="5257800"/>
            <a:ext cx="7152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d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6977" y="5257800"/>
            <a:ext cx="4908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f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2590" y="381000"/>
            <a:ext cx="9078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og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38800" y="2438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d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00200" y="1981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j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1" y="4114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8194" name="Picture 2" descr="MCPH01710G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5029200"/>
            <a:ext cx="334829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 descr="MCj041059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09800"/>
            <a:ext cx="1882775" cy="196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MCj0412174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667000"/>
            <a:ext cx="1747838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25168" y="2252752"/>
            <a:ext cx="3329758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ot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40400" y="5105400"/>
            <a:ext cx="5341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69266" y="5105400"/>
            <a:ext cx="6976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h</a:t>
            </a:r>
            <a:endParaRPr lang="en-US" sz="48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43969" y="51054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3">
                    <a:lumMod val="75000"/>
                  </a:schemeClr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chemeClr val="accent3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0170" y="5105400"/>
            <a:ext cx="6992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n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48400" y="5105400"/>
            <a:ext cx="59984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c</a:t>
            </a:r>
            <a:endParaRPr lang="en-US" sz="4800" b="1" cap="none" spc="0" dirty="0">
              <a:ln/>
              <a:solidFill>
                <a:srgbClr val="0070C0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1215" y="1752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d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82415" y="1752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j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86815" y="1752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og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2" name="Picture 2" descr="MCPH01710G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5029200"/>
            <a:ext cx="334829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" descr="MCj041059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4419600"/>
            <a:ext cx="1882775" cy="196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4" descr="MCj0412174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419600"/>
            <a:ext cx="1747838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3740" y="2971800"/>
            <a:ext cx="647645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  <a:latin typeface="SassoonPrimaryInfant" pitchFamily="2" charset="0"/>
              </a:rPr>
              <a:t>ox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3721" y="2252752"/>
            <a:ext cx="359265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ox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52705" y="5181600"/>
            <a:ext cx="6992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76561" y="5181600"/>
            <a:ext cx="4908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f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2590" y="381000"/>
            <a:ext cx="9078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ox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81815" y="1905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ox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29200" y="4114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ox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7400" y="1905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ox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9218" name="Picture 2" descr="MCj029093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14600"/>
            <a:ext cx="1558925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 descr="MCj033797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105400"/>
            <a:ext cx="298450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MCSY00006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1676400"/>
            <a:ext cx="1666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1828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ox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828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ox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71900" y="1828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ox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2" name="Picture 2" descr="MCj0290936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105400"/>
            <a:ext cx="1558925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 descr="MCj033797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105400"/>
            <a:ext cx="298450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MCSY00006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572000"/>
            <a:ext cx="1666875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3740" y="2971800"/>
            <a:ext cx="647645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  <a:latin typeface="SassoonPrimaryInfant" pitchFamily="2" charset="0"/>
              </a:rPr>
              <a:t>oy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3721" y="2252752"/>
            <a:ext cx="359265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0070C0"/>
                </a:solidFill>
                <a:latin typeface="SassoonPrimaryInfant" pitchFamily="2" charset="0"/>
              </a:rPr>
              <a:t>oy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52705" y="5181600"/>
            <a:ext cx="6992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64538" y="5181600"/>
            <a:ext cx="5148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t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2590" y="381000"/>
            <a:ext cx="9078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oy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81815" y="1905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oy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8200" y="3429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oy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0243" name="Picture 3" descr="MCj033587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0"/>
            <a:ext cx="16129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C:\Users\Mariam\AppData\Local\Microsoft\Windows\Temporary Internet Files\Content.IE5\I8S10XPK\MC9002329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276600"/>
            <a:ext cx="1536071" cy="2642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81800" y="44268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oy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05600" y="25980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oy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7" name="Picture 3" descr="MCj033587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16129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C:\Users\Mariam\AppData\Local\Microsoft\Windows\Temporary Internet Files\Content.IE5\I8S10XPK\MC9002329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962400"/>
            <a:ext cx="1536071" cy="2642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8134" y="2971800"/>
            <a:ext cx="668766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  <a:latin typeface="SassoonPrimaryInfant" pitchFamily="2" charset="0"/>
              </a:rPr>
              <a:t>ow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5106" y="381000"/>
            <a:ext cx="8953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ot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429000" y="20574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315200" y="41148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r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622501" y="40386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57200" y="14478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n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037" name="Picture 13" descr="MCj025082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209800"/>
            <a:ext cx="1208088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 descr="MCPE02698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905000"/>
            <a:ext cx="1725613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 descr="MCj040802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4648200"/>
            <a:ext cx="170815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Rectangle 47"/>
          <p:cNvSpPr/>
          <p:nvPr/>
        </p:nvSpPr>
        <p:spPr>
          <a:xfrm>
            <a:off x="6324600" y="16002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040" name="Picture 16" descr="C:\Users\Mariam\AppData\Local\Microsoft\Windows\Temporary Internet Files\Content.IE5\19WGFFB2\MC900434837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2362200"/>
            <a:ext cx="1714500" cy="1714500"/>
          </a:xfrm>
          <a:prstGeom prst="rect">
            <a:avLst/>
          </a:prstGeom>
          <a:noFill/>
        </p:spPr>
      </p:pic>
      <p:pic>
        <p:nvPicPr>
          <p:cNvPr id="1041" name="Picture 17" descr="C:\Users\Mariam\AppData\Local\Microsoft\Windows\Temporary Internet Files\Content.IE5\F7HSS50F\MP900437355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0664" y="4876800"/>
            <a:ext cx="1929175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5478" y="2252752"/>
            <a:ext cx="386913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0070C0"/>
                </a:solidFill>
                <a:latin typeface="SassoonPrimaryInfant" pitchFamily="2" charset="0"/>
              </a:rPr>
              <a:t>ow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02398" y="5181600"/>
            <a:ext cx="5998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c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72366" y="5181600"/>
            <a:ext cx="6992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-31049" y="381000"/>
            <a:ext cx="9206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ow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81815" y="1905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ow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8200" y="3429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ow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1266" name="Picture 2" descr="MCAN04299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895600"/>
            <a:ext cx="2259013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C:\Users\Mariam\AppData\Local\Microsoft\Windows\Temporary Internet Files\Content.IE5\E21XSA7J\MC90005701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5992" y="4038600"/>
            <a:ext cx="2106448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2286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ow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8" name="Picture 2" descr="MCAN04299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133600"/>
            <a:ext cx="2259013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C:\Users\Mariam\AppData\Local\Microsoft\Windows\Temporary Internet Files\Content.IE5\E21XSA7J\MC90005701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5992" y="4419600"/>
            <a:ext cx="2106448" cy="9906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762000" y="4267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0070C0"/>
                </a:solidFill>
                <a:latin typeface="SassoonPrimaryInfant" pitchFamily="2" charset="0"/>
              </a:rPr>
              <a:t>ow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14600" y="16764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467600" y="28194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r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876800" y="27432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895600" y="34290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n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39" name="Picture 13" descr="MCj025082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572000"/>
            <a:ext cx="1208088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14" descr="MCPE02698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724400"/>
            <a:ext cx="1725613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15" descr="MCj040802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114800"/>
            <a:ext cx="170815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/>
          <p:nvPr/>
        </p:nvSpPr>
        <p:spPr>
          <a:xfrm>
            <a:off x="6324600" y="1600200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43" name="Picture 16" descr="C:\Users\Mariam\AppData\Local\Microsoft\Windows\Temporary Internet Files\Content.IE5\19WGFFB2\MC900434837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1714500"/>
            <a:ext cx="1714500" cy="1714500"/>
          </a:xfrm>
          <a:prstGeom prst="rect">
            <a:avLst/>
          </a:prstGeom>
          <a:noFill/>
        </p:spPr>
      </p:pic>
      <p:pic>
        <p:nvPicPr>
          <p:cNvPr id="44" name="Picture 17" descr="C:\Users\Mariam\AppData\Local\Microsoft\Windows\Temporary Internet Files\Content.IE5\F7HSS50F\MP900437355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5105400"/>
            <a:ext cx="1929175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2938" y="2971800"/>
            <a:ext cx="64780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E040C2"/>
                </a:solidFill>
                <a:latin typeface="SassoonPrimaryInfant" pitchFamily="2" charset="0"/>
              </a:rPr>
              <a:t>op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2920" y="2252752"/>
            <a:ext cx="359425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op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38400" y="5181600"/>
            <a:ext cx="59984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c</a:t>
            </a:r>
            <a:endParaRPr lang="en-US" sz="4800" b="1" cap="none" spc="0" dirty="0">
              <a:ln/>
              <a:solidFill>
                <a:srgbClr val="FFFF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37772" y="5181600"/>
            <a:ext cx="94769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28943" y="5181600"/>
            <a:ext cx="5148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t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11537" y="51816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7030A0"/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rgbClr val="7030A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75108" y="5181600"/>
            <a:ext cx="6976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h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2590" y="381000"/>
            <a:ext cx="9078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op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33" name="Picture 11" descr="popco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590800"/>
            <a:ext cx="17081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2" descr="MCj023214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343400"/>
            <a:ext cx="1638300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MCj0237647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133600"/>
            <a:ext cx="17748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MCj027926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1676400"/>
            <a:ext cx="9683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4"/>
          <p:cNvSpPr/>
          <p:nvPr/>
        </p:nvSpPr>
        <p:spPr>
          <a:xfrm>
            <a:off x="3200400" y="2209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op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1000" y="1752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op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715000" y="5562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op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77000" y="2057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op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7200" y="5715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op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058" name="Picture 10" descr="C:\Users\Mariam\AppData\Local\Microsoft\Windows\Temporary Internet Files\Content.IE5\F7HSS50F\MC90029566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4572000"/>
            <a:ext cx="1864981" cy="18197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37" name="Picture 11" descr="popco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408111"/>
            <a:ext cx="1536720" cy="164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12" descr="MCj023214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6520" y="4415090"/>
            <a:ext cx="1473880" cy="1629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8" descr="MCj0237647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8696" y="4343400"/>
            <a:ext cx="1596704" cy="179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9" descr="MCj027926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34211" y="4343400"/>
            <a:ext cx="871189" cy="179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Rectangle 40"/>
          <p:cNvSpPr/>
          <p:nvPr/>
        </p:nvSpPr>
        <p:spPr>
          <a:xfrm>
            <a:off x="2076450" y="1676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op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848100" y="1676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op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619750" y="1676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op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04800" y="1676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op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391400" y="1676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op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46" name="Picture 10" descr="C:\Users\Mariam\AppData\Local\Microsoft\Windows\Temporary Internet Files\Content.IE5\F7HSS50F\MC90029566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32189" y="4411730"/>
            <a:ext cx="1677811" cy="1637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2939" y="2971800"/>
            <a:ext cx="64780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1DA323"/>
                </a:solidFill>
                <a:latin typeface="SassoonPrimaryInfant" pitchFamily="2" charset="0"/>
              </a:rPr>
              <a:t>ob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307</Words>
  <Application>Microsoft Office PowerPoint</Application>
  <PresentationFormat>On-screen Show (4:3)</PresentationFormat>
  <Paragraphs>131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Mariam</dc:creator>
  <cp:lastModifiedBy>Gareth Pitchford</cp:lastModifiedBy>
  <cp:revision>90</cp:revision>
  <dcterms:created xsi:type="dcterms:W3CDTF">2010-09-11T18:03:26Z</dcterms:created>
  <dcterms:modified xsi:type="dcterms:W3CDTF">2011-04-20T10:56:52Z</dcterms:modified>
</cp:coreProperties>
</file>