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1" r:id="rId5"/>
    <p:sldId id="264" r:id="rId6"/>
    <p:sldId id="265" r:id="rId7"/>
    <p:sldId id="266" r:id="rId8"/>
    <p:sldId id="308" r:id="rId9"/>
    <p:sldId id="288" r:id="rId10"/>
    <p:sldId id="289" r:id="rId11"/>
    <p:sldId id="290" r:id="rId12"/>
    <p:sldId id="291" r:id="rId13"/>
    <p:sldId id="276" r:id="rId14"/>
    <p:sldId id="277" r:id="rId15"/>
    <p:sldId id="278" r:id="rId16"/>
    <p:sldId id="279" r:id="rId17"/>
    <p:sldId id="292" r:id="rId18"/>
    <p:sldId id="293" r:id="rId19"/>
    <p:sldId id="294" r:id="rId20"/>
    <p:sldId id="295" r:id="rId21"/>
    <p:sldId id="29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0C2"/>
    <a:srgbClr val="1DA323"/>
    <a:srgbClr val="CCFFCC"/>
    <a:srgbClr val="FFFFB3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3927" y="2971800"/>
            <a:ext cx="627607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ut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0898" y="2252752"/>
            <a:ext cx="361829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92D050"/>
                </a:solidFill>
                <a:latin typeface="SassoonPrimaryInfant" pitchFamily="2" charset="0"/>
              </a:rPr>
              <a:t>ud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400" y="51816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64688" y="51816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1">
                    <a:lumMod val="75000"/>
                  </a:schemeClr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1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3391" y="381000"/>
            <a:ext cx="9077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ud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0600" y="4648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ud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0" y="190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ud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074" name="Picture 2" descr="MCj012277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90800"/>
            <a:ext cx="1516063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mu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2667000"/>
            <a:ext cx="18288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2057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ud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24615" y="4648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ud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5" name="Picture 2" descr="MCj012277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114800"/>
            <a:ext cx="1516063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mu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1371600"/>
            <a:ext cx="18288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3740" y="2971800"/>
            <a:ext cx="64764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ug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3722" y="2252752"/>
            <a:ext cx="359265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92D050"/>
                </a:solidFill>
                <a:latin typeface="SassoonPrimaryInfant" pitchFamily="2" charset="0"/>
              </a:rPr>
              <a:t>ug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37714" y="5181600"/>
            <a:ext cx="94769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22372" y="5181600"/>
            <a:ext cx="6976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7971" y="5257800"/>
            <a:ext cx="6976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83450" y="51816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00B0F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3390" y="381000"/>
            <a:ext cx="9077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ug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81200" y="1981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15815" y="2438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1000" y="571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3962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098" name="Picture 2" descr="MCj029590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352799"/>
            <a:ext cx="1282700" cy="223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C:\Users\Mariam\AppData\Local\Microsoft\Windows\Temporary Internet Files\Content.IE5\19WGFFB2\MC9001975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76400"/>
            <a:ext cx="1278355" cy="1605482"/>
          </a:xfrm>
          <a:prstGeom prst="rect">
            <a:avLst/>
          </a:prstGeom>
          <a:noFill/>
        </p:spPr>
      </p:pic>
      <p:pic>
        <p:nvPicPr>
          <p:cNvPr id="4101" name="Picture 5" descr="MCj043000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886200"/>
            <a:ext cx="1639888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MCj028719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800600"/>
            <a:ext cx="18923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2590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0" y="182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0200" y="2667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182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ug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3" name="Picture 2" descr="MCj029590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447800"/>
            <a:ext cx="1282700" cy="223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C:\Users\Mariam\AppData\Local\Microsoft\Windows\Temporary Internet Files\Content.IE5\19WGFFB2\MC9001975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495800"/>
            <a:ext cx="1506955" cy="1892580"/>
          </a:xfrm>
          <a:prstGeom prst="rect">
            <a:avLst/>
          </a:prstGeom>
          <a:noFill/>
        </p:spPr>
      </p:pic>
      <p:pic>
        <p:nvPicPr>
          <p:cNvPr id="15" name="Picture 5" descr="MCj043000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495800"/>
            <a:ext cx="1639888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MCj028719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4953000"/>
            <a:ext cx="18923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939" y="2971800"/>
            <a:ext cx="64780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2920" y="2252752"/>
            <a:ext cx="359425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95675" y="52578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53670" y="52578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6977" y="5257800"/>
            <a:ext cx="4908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-139733" y="381000"/>
            <a:ext cx="9423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un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5122" name="Picture 2" descr="MCj037997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05000"/>
            <a:ext cx="1828800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MCj043003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209800"/>
            <a:ext cx="170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MCj007879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724400"/>
            <a:ext cx="2490788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676400" y="563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0" y="2133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67600" y="4267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25168" y="2252752"/>
            <a:ext cx="3329758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ut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69266" y="51054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38800" y="50292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0170" y="51054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n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67200" y="5105400"/>
            <a:ext cx="5998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0070C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9" name="Picture 2" descr="MCj037997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4800600"/>
            <a:ext cx="1828800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MCj043003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495800"/>
            <a:ext cx="170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MCj007879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953000"/>
            <a:ext cx="2490788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6248400" y="2057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9215" y="2133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057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un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0874" y="685800"/>
            <a:ext cx="88336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Word ending with </a:t>
            </a:r>
            <a:r>
              <a:rPr lang="en-US" sz="8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us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" name="Picture 2" descr="MCj03985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810000"/>
            <a:ext cx="361383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667000" y="2895600"/>
            <a:ext cx="152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54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us</a:t>
            </a:r>
            <a:r>
              <a:rPr lang="en-US" sz="54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32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106" y="381000"/>
            <a:ext cx="8953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ut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47800" y="17526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ut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26" name="Picture 2" descr="MCBL0070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2020888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MCj029003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819400"/>
            <a:ext cx="187642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MCj039721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495800"/>
            <a:ext cx="178117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2590800" y="44196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ut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67600" y="22860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ut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05600" y="1676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ut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4" name="Picture 2" descr="MCBL0070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0"/>
            <a:ext cx="2020888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 descr="MCj029003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648200"/>
            <a:ext cx="187642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MCj039721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495800"/>
            <a:ext cx="178117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533400" y="1676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ut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19500" y="1676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ut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4122" y="2971800"/>
            <a:ext cx="64956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E040C2"/>
                </a:solidFill>
                <a:latin typeface="SassoonPrimaryInfant" pitchFamily="2" charset="0"/>
              </a:rPr>
              <a:t>ub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0897" y="2252752"/>
            <a:ext cx="361829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E040C2"/>
                </a:solidFill>
                <a:latin typeface="SassoonPrimaryInfant" pitchFamily="2" charset="0"/>
              </a:rPr>
              <a:t>ub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19115" y="51816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10321" y="5181600"/>
            <a:ext cx="5998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ub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2133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ub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050" name="Picture 2" descr="MCj02154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971800"/>
            <a:ext cx="1925638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6248400" y="5105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ub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051" name="Picture 3" descr="C:\Users\Mariam\AppData\Local\Microsoft\Windows\Temporary Internet Files\Content.IE5\F7HSS50F\MC9004361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200400"/>
            <a:ext cx="1943100" cy="170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11015" y="25980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ub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8" name="Picture 2" descr="MCj02154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562" y="1841500"/>
            <a:ext cx="1925638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781800" y="5105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ub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" name="Picture 3" descr="C:\Users\Mariam\AppData\Local\Microsoft\Windows\Temporary Internet Files\Content.IE5\F7HSS50F\MC9004361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391025"/>
            <a:ext cx="1943100" cy="170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4122" y="2971800"/>
            <a:ext cx="64956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ud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188</Words>
  <Application>Microsoft Office PowerPoint</Application>
  <PresentationFormat>On-screen Show (4:3)</PresentationFormat>
  <Paragraphs>75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Mariam</dc:creator>
  <cp:lastModifiedBy>Gareth Pitchford</cp:lastModifiedBy>
  <cp:revision>100</cp:revision>
  <dcterms:created xsi:type="dcterms:W3CDTF">2010-09-11T18:03:26Z</dcterms:created>
  <dcterms:modified xsi:type="dcterms:W3CDTF">2011-04-20T10:57:39Z</dcterms:modified>
</cp:coreProperties>
</file>