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61" r:id="rId5"/>
    <p:sldId id="264" r:id="rId6"/>
    <p:sldId id="265" r:id="rId7"/>
    <p:sldId id="266" r:id="rId8"/>
    <p:sldId id="308" r:id="rId9"/>
    <p:sldId id="288" r:id="rId10"/>
    <p:sldId id="289" r:id="rId11"/>
    <p:sldId id="290" r:id="rId12"/>
    <p:sldId id="291" r:id="rId13"/>
    <p:sldId id="276" r:id="rId14"/>
    <p:sldId id="277" r:id="rId15"/>
    <p:sldId id="278" r:id="rId16"/>
    <p:sldId id="279" r:id="rId17"/>
    <p:sldId id="292" r:id="rId18"/>
    <p:sldId id="293" r:id="rId19"/>
    <p:sldId id="294" r:id="rId20"/>
    <p:sldId id="295" r:id="rId21"/>
    <p:sldId id="29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40C2"/>
    <a:srgbClr val="1DA323"/>
    <a:srgbClr val="CCFFCC"/>
    <a:srgbClr val="FFFFB3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93927" y="2971800"/>
            <a:ext cx="627607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FFC000"/>
                </a:solidFill>
                <a:latin typeface="SassoonPrimaryInfant" pitchFamily="2" charset="0"/>
              </a:rPr>
              <a:t>ut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80898" y="2252752"/>
            <a:ext cx="361829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 err="1" smtClean="0">
                <a:ln/>
                <a:solidFill>
                  <a:srgbClr val="92D050"/>
                </a:solidFill>
                <a:latin typeface="SassoonPrimaryInfant" pitchFamily="2" charset="0"/>
              </a:rPr>
              <a:t>ud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4400" y="5181600"/>
            <a:ext cx="94769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50"/>
                </a:solidFill>
                <a:latin typeface="SassoonPrimaryInfant" pitchFamily="2" charset="0"/>
              </a:rPr>
              <a:t>m</a:t>
            </a:r>
            <a:endParaRPr lang="en-US" sz="4800" b="1" cap="none" spc="0" dirty="0">
              <a:ln/>
              <a:solidFill>
                <a:srgbClr val="00B05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64688" y="5181600"/>
            <a:ext cx="6992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1">
                    <a:lumMod val="75000"/>
                  </a:schemeClr>
                </a:solidFill>
                <a:latin typeface="SassoonPrimaryInfant" pitchFamily="2" charset="0"/>
              </a:rPr>
              <a:t>b</a:t>
            </a:r>
            <a:endParaRPr lang="en-US" sz="4800" b="1" cap="none" spc="0" dirty="0">
              <a:ln/>
              <a:solidFill>
                <a:schemeClr val="accent1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3391" y="381000"/>
            <a:ext cx="90772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 err="1" smtClean="0">
                <a:ln/>
                <a:solidFill>
                  <a:schemeClr val="accent3"/>
                </a:solidFill>
                <a:latin typeface="SassoonPrimaryInfant" pitchFamily="2" charset="0"/>
              </a:rPr>
              <a:t>ud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90600" y="46482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b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ud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6000" y="19050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m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ud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3074" name="Picture 2" descr="MCj012277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590800"/>
            <a:ext cx="1516063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mu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2667000"/>
            <a:ext cx="1828800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6800" y="20574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b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ud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24615" y="46482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m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ud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15" name="Picture 2" descr="MCj012277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114800"/>
            <a:ext cx="1516063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mu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1371600"/>
            <a:ext cx="1828800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3740" y="2971800"/>
            <a:ext cx="647645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1DA323"/>
                </a:solidFill>
                <a:latin typeface="SassoonPrimaryInfant" pitchFamily="2" charset="0"/>
              </a:rPr>
              <a:t>ug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93722" y="2252752"/>
            <a:ext cx="3592651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 err="1" smtClean="0">
                <a:ln/>
                <a:solidFill>
                  <a:srgbClr val="92D050"/>
                </a:solidFill>
                <a:latin typeface="SassoonPrimaryInfant" pitchFamily="2" charset="0"/>
              </a:rPr>
              <a:t>ug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37714" y="5181600"/>
            <a:ext cx="94769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6">
                    <a:lumMod val="75000"/>
                  </a:schemeClr>
                </a:solidFill>
                <a:latin typeface="SassoonPrimaryInfant" pitchFamily="2" charset="0"/>
              </a:rPr>
              <a:t>m</a:t>
            </a:r>
            <a:endParaRPr lang="en-US" sz="4800" b="1" cap="none" spc="0" dirty="0">
              <a:ln/>
              <a:solidFill>
                <a:schemeClr val="accent6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22372" y="5181600"/>
            <a:ext cx="69762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b</a:t>
            </a:r>
            <a:endParaRPr lang="en-US" sz="4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7971" y="5257800"/>
            <a:ext cx="69762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C00000"/>
                </a:solidFill>
                <a:latin typeface="SassoonPrimaryInfant" pitchFamily="2" charset="0"/>
              </a:rPr>
              <a:t>h</a:t>
            </a:r>
            <a:endParaRPr lang="en-US" sz="4800" b="1" cap="none" spc="0" dirty="0">
              <a:ln/>
              <a:solidFill>
                <a:srgbClr val="C00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83450" y="5181600"/>
            <a:ext cx="53412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r</a:t>
            </a:r>
            <a:endParaRPr lang="en-US" sz="4800" b="1" cap="none" spc="0" dirty="0">
              <a:ln/>
              <a:solidFill>
                <a:srgbClr val="00B0F0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3390" y="381000"/>
            <a:ext cx="90772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 err="1" smtClean="0">
                <a:ln/>
                <a:solidFill>
                  <a:schemeClr val="accent3"/>
                </a:solidFill>
                <a:latin typeface="SassoonPrimaryInfant" pitchFamily="2" charset="0"/>
              </a:rPr>
              <a:t>ug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81200" y="19812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m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ug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15815" y="24384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h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ug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91000" y="57150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b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ug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39624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r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ug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4098" name="Picture 2" descr="MCj029590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352799"/>
            <a:ext cx="1282700" cy="2232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C:\Users\Mariam\AppData\Local\Microsoft\Windows\Temporary Internet Files\Content.IE5\19WGFFB2\MC9001975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676400"/>
            <a:ext cx="1278355" cy="1605482"/>
          </a:xfrm>
          <a:prstGeom prst="rect">
            <a:avLst/>
          </a:prstGeom>
          <a:noFill/>
        </p:spPr>
      </p:pic>
      <p:pic>
        <p:nvPicPr>
          <p:cNvPr id="4101" name="Picture 5" descr="MCj043000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3886200"/>
            <a:ext cx="1639888" cy="198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MCj0287192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4800600"/>
            <a:ext cx="189230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1200" y="25908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m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ug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0" y="18288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h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ug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0200" y="26670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b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ug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18288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r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ug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13" name="Picture 2" descr="MCj029590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1447800"/>
            <a:ext cx="1282700" cy="2232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C:\Users\Mariam\AppData\Local\Microsoft\Windows\Temporary Internet Files\Content.IE5\19WGFFB2\MC9001975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495800"/>
            <a:ext cx="1506955" cy="1892580"/>
          </a:xfrm>
          <a:prstGeom prst="rect">
            <a:avLst/>
          </a:prstGeom>
          <a:noFill/>
        </p:spPr>
      </p:pic>
      <p:pic>
        <p:nvPicPr>
          <p:cNvPr id="15" name="Picture 5" descr="MCj043000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495800"/>
            <a:ext cx="1639888" cy="198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 descr="MCj0287192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4953000"/>
            <a:ext cx="189230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2939" y="2971800"/>
            <a:ext cx="647805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70C0"/>
                </a:solidFill>
                <a:latin typeface="SassoonPrimaryInfant" pitchFamily="2" charset="0"/>
              </a:rPr>
              <a:t>un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92920" y="2252752"/>
            <a:ext cx="3594254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un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95675" y="5257800"/>
            <a:ext cx="53412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50"/>
                </a:solidFill>
                <a:latin typeface="SassoonPrimaryInfant" pitchFamily="2" charset="0"/>
              </a:rPr>
              <a:t>r</a:t>
            </a:r>
            <a:endParaRPr lang="en-US" sz="4800" b="1" cap="none" spc="0" dirty="0">
              <a:ln/>
              <a:solidFill>
                <a:srgbClr val="00B05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53670" y="5257800"/>
            <a:ext cx="71526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6">
                    <a:lumMod val="75000"/>
                  </a:schemeClr>
                </a:solidFill>
                <a:latin typeface="SassoonPrimaryInfant" pitchFamily="2" charset="0"/>
              </a:rPr>
              <a:t>b</a:t>
            </a:r>
            <a:endParaRPr lang="en-US" sz="4800" b="1" cap="none" spc="0" dirty="0">
              <a:ln/>
              <a:solidFill>
                <a:schemeClr val="accent6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6977" y="5257800"/>
            <a:ext cx="4908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f</a:t>
            </a:r>
            <a:endParaRPr lang="en-US" sz="4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-139733" y="381000"/>
            <a:ext cx="9423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un 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pic>
        <p:nvPicPr>
          <p:cNvPr id="5122" name="Picture 2" descr="MCj037997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905000"/>
            <a:ext cx="1828800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MCj043003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209800"/>
            <a:ext cx="1701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MCj007879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4724400"/>
            <a:ext cx="2490788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1676400" y="56388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r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un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0" y="21336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b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un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67600" y="42672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f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un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25168" y="2252752"/>
            <a:ext cx="3329758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 err="1" smtClean="0">
                <a:ln/>
                <a:solidFill>
                  <a:schemeClr val="accent3"/>
                </a:solidFill>
                <a:latin typeface="SassoonPrimaryInfant" pitchFamily="2" charset="0"/>
              </a:rPr>
              <a:t>ut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69266" y="5105400"/>
            <a:ext cx="69762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h</a:t>
            </a:r>
            <a:endParaRPr lang="en-US" sz="48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38800" y="5029200"/>
            <a:ext cx="69922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p</a:t>
            </a:r>
            <a:endParaRPr lang="en-US" sz="4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0170" y="5105400"/>
            <a:ext cx="6992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n</a:t>
            </a:r>
            <a:endParaRPr lang="en-US" sz="4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67200" y="5105400"/>
            <a:ext cx="59984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c</a:t>
            </a:r>
            <a:endParaRPr lang="en-US" sz="4800" b="1" cap="none" spc="0" dirty="0">
              <a:ln/>
              <a:solidFill>
                <a:srgbClr val="0070C0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pic>
        <p:nvPicPr>
          <p:cNvPr id="9" name="Picture 2" descr="MCj037997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4800600"/>
            <a:ext cx="1828800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MCj043003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495800"/>
            <a:ext cx="1701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MCj007879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953000"/>
            <a:ext cx="2490788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6248400" y="20574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r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un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39215" y="21336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b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un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" y="20574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f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un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0874" y="685800"/>
            <a:ext cx="883363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Word ending with </a:t>
            </a:r>
            <a:r>
              <a:rPr lang="en-US" sz="8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70C0"/>
                </a:solidFill>
                <a:latin typeface="SassoonPrimaryInfant" pitchFamily="2" charset="0"/>
              </a:rPr>
              <a:t>us</a:t>
            </a:r>
            <a:endParaRPr lang="en-US" sz="48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4" name="Picture 2" descr="MCj03985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810000"/>
            <a:ext cx="3613839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667000" y="2895600"/>
            <a:ext cx="152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b</a:t>
            </a:r>
            <a:r>
              <a:rPr lang="en-US" sz="54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us</a:t>
            </a:r>
            <a:r>
              <a:rPr lang="en-US" sz="54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32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5106" y="381000"/>
            <a:ext cx="89537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 err="1" smtClean="0">
                <a:ln/>
                <a:solidFill>
                  <a:schemeClr val="accent3"/>
                </a:solidFill>
                <a:latin typeface="SassoonPrimaryInfant" pitchFamily="2" charset="0"/>
              </a:rPr>
              <a:t>ut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447800" y="1752600"/>
            <a:ext cx="1187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h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ut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1026" name="Picture 2" descr="MCBL00709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362200"/>
            <a:ext cx="2020888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MCj02900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819400"/>
            <a:ext cx="1876425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MCj039721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495800"/>
            <a:ext cx="1781175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2590800" y="4419600"/>
            <a:ext cx="1187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c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ut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67600" y="2286000"/>
            <a:ext cx="1187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n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ut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05600" y="1676400"/>
            <a:ext cx="1187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h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ut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14" name="Picture 2" descr="MCBL00709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0"/>
            <a:ext cx="2020888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 descr="MCj02900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648200"/>
            <a:ext cx="1876425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MCj039721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495800"/>
            <a:ext cx="1781175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533400" y="1676400"/>
            <a:ext cx="1187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c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ut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19500" y="1676400"/>
            <a:ext cx="1187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n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ut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4122" y="2971800"/>
            <a:ext cx="649568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E040C2"/>
                </a:solidFill>
                <a:latin typeface="SassoonPrimaryInfant" pitchFamily="2" charset="0"/>
              </a:rPr>
              <a:t>ub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80897" y="2252752"/>
            <a:ext cx="361829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 err="1" smtClean="0">
                <a:ln/>
                <a:solidFill>
                  <a:srgbClr val="E040C2"/>
                </a:solidFill>
                <a:latin typeface="SassoonPrimaryInfant" pitchFamily="2" charset="0"/>
              </a:rPr>
              <a:t>ub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19115" y="5181600"/>
            <a:ext cx="51488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6">
                    <a:lumMod val="75000"/>
                  </a:schemeClr>
                </a:solidFill>
                <a:latin typeface="SassoonPrimaryInfant" pitchFamily="2" charset="0"/>
              </a:rPr>
              <a:t>t</a:t>
            </a:r>
            <a:endParaRPr lang="en-US" sz="4800" b="1" cap="none" spc="0" dirty="0">
              <a:ln/>
              <a:solidFill>
                <a:schemeClr val="accent6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10321" y="5181600"/>
            <a:ext cx="59984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6">
                    <a:lumMod val="75000"/>
                  </a:schemeClr>
                </a:solidFill>
                <a:latin typeface="SassoonPrimaryInfant" pitchFamily="2" charset="0"/>
              </a:rPr>
              <a:t>c</a:t>
            </a:r>
            <a:endParaRPr lang="en-US" sz="4800" b="1" cap="none" spc="0" dirty="0">
              <a:ln/>
              <a:solidFill>
                <a:schemeClr val="accent6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2590" y="381000"/>
            <a:ext cx="90788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 err="1" smtClean="0">
                <a:ln/>
                <a:solidFill>
                  <a:schemeClr val="accent3"/>
                </a:solidFill>
                <a:latin typeface="SassoonPrimaryInfant" pitchFamily="2" charset="0"/>
              </a:rPr>
              <a:t>ub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57200" y="21336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t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ub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2050" name="Picture 2" descr="MCj021547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971800"/>
            <a:ext cx="1925638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6248400" y="51054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c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ub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2051" name="Picture 3" descr="C:\Users\Mariam\AppData\Local\Microsoft\Windows\Temporary Internet Files\Content.IE5\F7HSS50F\MC90043610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200400"/>
            <a:ext cx="1943100" cy="1704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11015" y="2598003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t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ub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8" name="Picture 2" descr="MCj021547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562" y="1841500"/>
            <a:ext cx="1925638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6781800" y="51054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c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ub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10" name="Picture 3" descr="C:\Users\Mariam\AppData\Local\Microsoft\Windows\Temporary Internet Files\Content.IE5\F7HSS50F\MC90043610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391025"/>
            <a:ext cx="1943100" cy="1704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4122" y="2971800"/>
            <a:ext cx="649568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1DA323"/>
                </a:solidFill>
                <a:latin typeface="SassoonPrimaryInfant" pitchFamily="2" charset="0"/>
              </a:rPr>
              <a:t>ud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188</Words>
  <Application>Microsoft Office PowerPoint</Application>
  <PresentationFormat>On-screen Show (4:3)</PresentationFormat>
  <Paragraphs>75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Mariam</dc:creator>
  <cp:lastModifiedBy>Gareth Pitchford</cp:lastModifiedBy>
  <cp:revision>100</cp:revision>
  <dcterms:created xsi:type="dcterms:W3CDTF">2010-09-11T18:03:26Z</dcterms:created>
  <dcterms:modified xsi:type="dcterms:W3CDTF">2011-04-20T10:57:39Z</dcterms:modified>
</cp:coreProperties>
</file>