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F087C-383F-4165-8005-CB6443FBA946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7DDB3-345F-4C42-9AE4-2DD2441042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F3E04-A18E-4345-9F14-40876ECF627D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33F7D-DBF9-4845-9F88-A150AE79C4F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9F22C-D04E-4EE9-A346-0ABCE99A4B62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2AA92-A123-47FE-8553-94DB0FFE4A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0FEE-40D8-4346-878F-14CDCDBF3884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4EFF-A7CB-4668-9457-38F928DCDB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6B243-F12D-4E02-B414-88A5E6C9952A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2ABE9-DAEB-4BF1-A4BF-030E2BBCED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2562A-9265-4F1B-8644-2D03378C28E9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8A65A-93B6-48A1-8E5A-2B5051582B2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20057-1696-4F72-8DA1-A3D433B04DC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2264B-B1AB-4A81-9BA7-6CD6E5A3DA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FA91D-6BC0-4A65-88E1-98E1DC949592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24F1-67EC-4E22-954F-F2B5D897D8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F72A-391E-4C27-9EFA-8B6576B3B8FC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E1FD6-A85B-4EC3-A2E0-1F29B69EF85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F966-F0B7-4866-AE2D-E31D207DBBD4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9E039-E8D7-4445-BA97-9C79579E6B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C253F-D49E-4263-B48C-70D452898F33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0A34D-ED0C-4DAF-AADF-AC5CCB0C26F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lum/>
          </a:blip>
          <a:srcRect/>
          <a:stretch>
            <a:fillRect l="-9000" t="-4000" r="-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365CE3-4D51-44EB-A71A-652F58EA1DD3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CCD144-F4F9-4DFC-B28C-D82CD2DB1F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2708920"/>
            <a:ext cx="570220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  <a:cs typeface="+mn-cs"/>
              </a:rPr>
              <a:t>a – an - </a:t>
            </a:r>
            <a:r>
              <a:rPr lang="fr-FR" sz="4800" b="1" dirty="0" err="1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  <a:cs typeface="+mn-cs"/>
              </a:rPr>
              <a:t>some</a:t>
            </a:r>
            <a:r>
              <a:rPr lang="fr-FR" sz="4800" b="1" dirty="0">
                <a:ln w="1905"/>
                <a:solidFill>
                  <a:schemeClr val="accent4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Ravie" pitchFamily="82" charset="0"/>
                <a:cs typeface="+mn-cs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orange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16463" y="1700213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an</a:t>
            </a:r>
          </a:p>
        </p:txBody>
      </p:sp>
      <p:pic>
        <p:nvPicPr>
          <p:cNvPr id="11268" name="Picture 4" descr="C:\Users\Utilisateur\AppData\Local\Microsoft\Windows\Temporary Internet Files\Content.IE5\53EBHVBY\MC9001916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2766" y="2204864"/>
            <a:ext cx="358304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egg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219700" y="1700213"/>
            <a:ext cx="1728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an</a:t>
            </a:r>
          </a:p>
        </p:txBody>
      </p:sp>
      <p:pic>
        <p:nvPicPr>
          <p:cNvPr id="12292" name="Picture 2" descr="C:\Users\Utilisateur\AppData\Local\Microsoft\Windows\Temporary Internet Files\Content.IE5\0TY1M3QR\MC9003361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8168" y="2420888"/>
            <a:ext cx="226537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crisps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87900" y="1700213"/>
            <a:ext cx="1728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3316" name="Picture 2" descr="C:\Users\Utilisateur\AppData\Local\Microsoft\Windows\Temporary Internet Files\Content.IE5\BHO3YV8L\MC9003488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71777" y="2565400"/>
            <a:ext cx="2724511" cy="287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water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87900" y="1700213"/>
            <a:ext cx="1728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4340" name="Picture 2" descr="C:\Users\Utilisateur\AppData\Local\Microsoft\Windows\Temporary Internet Files\Content.IE5\BHO3YV8L\MC9003512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420888"/>
            <a:ext cx="2139305" cy="269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jam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076825" y="1628775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5364" name="Picture 2" descr="C:\Users\Utilisateur\AppData\Local\Microsoft\Windows\Temporary Internet Files\Content.IE5\LVL42UWD\MC9002157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348880"/>
            <a:ext cx="2242939" cy="3308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grapes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859338" y="1557338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6388" name="Picture 2" descr="C:\Users\Utilisateur\AppData\Local\Microsoft\Windows\Temporary Internet Files\Content.IE5\53EBHVBY\MC9003538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6139" y="2204864"/>
            <a:ext cx="3473997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wine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859338" y="1557338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7412" name="Picture 2" descr="C:\Users\Utilisateur\AppData\Local\Microsoft\Windows\Temporary Internet Files\Content.IE5\LVL42UWD\MC9000364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4361" y="2492374"/>
            <a:ext cx="3381939" cy="3168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319588" y="1628775"/>
            <a:ext cx="4824412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cake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5148263" y="1628775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</a:t>
            </a:r>
          </a:p>
        </p:txBody>
      </p:sp>
      <p:pic>
        <p:nvPicPr>
          <p:cNvPr id="18436" name="Picture 3" descr="C:\Users\Utilisateur\AppData\Local\Microsoft\Windows\Temporary Internet Files\Content.IE5\CGSA2OLU\MC9004124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8445" y="2204864"/>
            <a:ext cx="294121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319588" y="1628775"/>
            <a:ext cx="4824412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cherries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716463" y="1700213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19460" name="Picture 2" descr="C:\Users\Utilisateur\AppData\Local\Microsoft\Windows\Temporary Internet Files\Content.IE5\1THN781P\MC9002689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2349500"/>
            <a:ext cx="2436813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203575" y="1628775"/>
            <a:ext cx="5761038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bread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356100" y="1628775"/>
            <a:ext cx="1728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3076" name="Picture 4" descr="C:\Users\Utilisateur\AppData\Local\Microsoft\Windows\Temporary Internet Files\Content.IE5\1THN781P\MC9000129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0200" y="2420938"/>
            <a:ext cx="5026775" cy="25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203575" y="1628775"/>
            <a:ext cx="5761038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cheese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84663" y="1700213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4100" name="Picture 2" descr="C:\Users\Utilisateur\AppData\Local\Microsoft\Windows\Temporary Internet Files\Content.IE5\A51V1770\MC9003440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348880"/>
            <a:ext cx="4047572" cy="244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313" y="1628775"/>
            <a:ext cx="63373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gingerbread</a:t>
            </a: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 man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059113" y="1700213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</a:t>
            </a:r>
          </a:p>
        </p:txBody>
      </p:sp>
      <p:pic>
        <p:nvPicPr>
          <p:cNvPr id="5124" name="Picture 3" descr="C:\Users\Utilisateur\AppData\Local\Microsoft\Windows\Temporary Internet Files\Content.IE5\53EBHVBY\MC9003541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7473" y="2276475"/>
            <a:ext cx="2950877" cy="3528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313" y="1628775"/>
            <a:ext cx="6337300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biscuits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3779838" y="1628775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6148" name="Picture 2" descr="C:\Users\Utilisateur\AppData\Local\Microsoft\Windows\Temporary Internet Files\Content.IE5\BHO3YV8L\MC9002325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398" y="2276872"/>
            <a:ext cx="449656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313" y="1628775"/>
            <a:ext cx="6337300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apple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211638" y="1700213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an</a:t>
            </a:r>
          </a:p>
        </p:txBody>
      </p:sp>
      <p:pic>
        <p:nvPicPr>
          <p:cNvPr id="7172" name="Picture 2" descr="C:\Users\Utilisateur\AppData\Local\Microsoft\Windows\Temporary Internet Files\Content.IE5\LVL42UWD\MC9003598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76871"/>
            <a:ext cx="2923588" cy="3042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313" y="1628775"/>
            <a:ext cx="6337300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fruit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140200" y="1628775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8196" name="Picture 3" descr="C:\Users\Utilisateur\AppData\Local\Microsoft\Windows\Temporary Internet Files\Content.IE5\BHO3YV8L\MC9003347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8979" y="2204864"/>
            <a:ext cx="289203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</a:t>
            </a:r>
            <a:r>
              <a:rPr lang="fr-FR" sz="2800" dirty="0" err="1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honey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859338" y="1700213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some</a:t>
            </a:r>
          </a:p>
        </p:txBody>
      </p:sp>
      <p:pic>
        <p:nvPicPr>
          <p:cNvPr id="9220" name="Picture 2" descr="C:\Users\Utilisateur\AppData\Local\Microsoft\Windows\Temporary Internet Files\Content.IE5\53EBHVBY\MC90042347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6240" y="2276872"/>
            <a:ext cx="284565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4140200" y="1628775"/>
            <a:ext cx="4824413" cy="66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accent4">
                    <a:lumMod val="75000"/>
                  </a:schemeClr>
                </a:solidFill>
                <a:latin typeface="Ravie" pitchFamily="82" charset="0"/>
                <a:cs typeface="+mn-cs"/>
              </a:rPr>
              <a:t>______  banana</a:t>
            </a:r>
            <a:endParaRPr lang="fr-FR" sz="2800" dirty="0">
              <a:solidFill>
                <a:schemeClr val="accent6">
                  <a:lumMod val="50000"/>
                </a:schemeClr>
              </a:solidFill>
              <a:latin typeface="Ravie" pitchFamily="82" charset="0"/>
              <a:cs typeface="+mn-cs"/>
            </a:endParaRPr>
          </a:p>
        </p:txBody>
      </p: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4643438" y="1700213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800">
                <a:solidFill>
                  <a:srgbClr val="FF0000"/>
                </a:solidFill>
                <a:latin typeface="Ravie" pitchFamily="82" charset="0"/>
              </a:rPr>
              <a:t>a</a:t>
            </a:r>
          </a:p>
        </p:txBody>
      </p:sp>
      <p:pic>
        <p:nvPicPr>
          <p:cNvPr id="10244" name="Picture 2" descr="C:\Users\Utilisateur\AppData\Local\Microsoft\Windows\Temporary Internet Files\Content.IE5\LVL42UWD\MC9003357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649" y="2348881"/>
            <a:ext cx="2534809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57</Words>
  <Application>Microsoft Office PowerPoint</Application>
  <PresentationFormat>On-screen Show (4:3)</PresentationFormat>
  <Paragraphs>35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16</cp:revision>
  <dcterms:created xsi:type="dcterms:W3CDTF">2010-07-25T12:18:13Z</dcterms:created>
  <dcterms:modified xsi:type="dcterms:W3CDTF">2013-04-10T15:07:17Z</dcterms:modified>
</cp:coreProperties>
</file>