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64" r:id="rId4"/>
    <p:sldId id="263" r:id="rId5"/>
    <p:sldId id="262" r:id="rId6"/>
    <p:sldId id="261" r:id="rId7"/>
    <p:sldId id="260" r:id="rId8"/>
    <p:sldId id="259" r:id="rId9"/>
    <p:sldId id="271" r:id="rId10"/>
    <p:sldId id="258" r:id="rId11"/>
    <p:sldId id="267" r:id="rId12"/>
    <p:sldId id="279" r:id="rId13"/>
    <p:sldId id="274" r:id="rId14"/>
    <p:sldId id="257" r:id="rId15"/>
    <p:sldId id="266" r:id="rId16"/>
    <p:sldId id="268" r:id="rId17"/>
    <p:sldId id="281" r:id="rId18"/>
    <p:sldId id="269" r:id="rId19"/>
    <p:sldId id="283" r:id="rId20"/>
    <p:sldId id="270" r:id="rId21"/>
    <p:sldId id="272" r:id="rId22"/>
    <p:sldId id="273" r:id="rId23"/>
    <p:sldId id="275" r:id="rId24"/>
    <p:sldId id="276" r:id="rId25"/>
    <p:sldId id="277" r:id="rId26"/>
    <p:sldId id="278" r:id="rId27"/>
    <p:sldId id="280" r:id="rId28"/>
    <p:sldId id="282" r:id="rId29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FF7C8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8EBCD8-163E-4328-B488-4B049623D84E}" type="datetimeFigureOut">
              <a:rPr lang="fr-FR"/>
              <a:pPr>
                <a:defRPr/>
              </a:pPr>
              <a:t>10/04/2013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F68D2A-67DB-47AE-8A7E-B29133A3DA5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1C339-3A52-4F1B-8858-BDECA9C6B4FE}" type="datetimeFigureOut">
              <a:rPr lang="fr-FR"/>
              <a:pPr>
                <a:defRPr/>
              </a:pPr>
              <a:t>10/04/2013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371CD2-6574-4D36-B632-5675F4B9095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249A8F-96AB-41CA-BECF-1C97FF17DE3D}" type="datetimeFigureOut">
              <a:rPr lang="fr-FR"/>
              <a:pPr>
                <a:defRPr/>
              </a:pPr>
              <a:t>10/04/2013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740A60-A4EB-405E-AAE1-1D54C5552546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623E78-6D75-4650-9EB2-53AB14A2DE2D}" type="datetimeFigureOut">
              <a:rPr lang="fr-FR"/>
              <a:pPr>
                <a:defRPr/>
              </a:pPr>
              <a:t>10/04/2013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6BE9C3-5856-4815-BC08-44ED3CB7B2D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9344AB-9CBB-4694-AEAA-501829B98441}" type="datetimeFigureOut">
              <a:rPr lang="fr-FR"/>
              <a:pPr>
                <a:defRPr/>
              </a:pPr>
              <a:t>10/04/2013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3167A7-88B8-4514-9EAE-0F957B964131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84AEE7-CBA0-4650-83C0-75E9047C6EDD}" type="datetimeFigureOut">
              <a:rPr lang="fr-FR"/>
              <a:pPr>
                <a:defRPr/>
              </a:pPr>
              <a:t>10/04/2013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29A495-B104-42E7-A971-6755E1B29CD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ED1380-83B2-400F-8EC4-B91DE53D1A62}" type="datetimeFigureOut">
              <a:rPr lang="fr-FR"/>
              <a:pPr>
                <a:defRPr/>
              </a:pPr>
              <a:t>10/04/2013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A43DEC-294D-405F-86BE-B0AA7B52632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706F9-807C-440E-B18F-F2B42C606A85}" type="datetimeFigureOut">
              <a:rPr lang="fr-FR"/>
              <a:pPr>
                <a:defRPr/>
              </a:pPr>
              <a:t>10/04/2013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2011B-C2EC-40BD-9034-F0F1C8D3FAD0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5CCB7B-3DB7-4535-8914-A298D958C92F}" type="datetimeFigureOut">
              <a:rPr lang="fr-FR"/>
              <a:pPr>
                <a:defRPr/>
              </a:pPr>
              <a:t>10/04/2013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0BD22F-F943-43EA-B6DF-EA9832CD240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59A5AB-4F27-4F95-9AAB-612F76F31340}" type="datetimeFigureOut">
              <a:rPr lang="fr-FR"/>
              <a:pPr>
                <a:defRPr/>
              </a:pPr>
              <a:t>10/04/2013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0D0FF4-F724-4D8D-8E55-9042743461D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9BCB85-F16B-453A-9D38-8A810451AC79}" type="datetimeFigureOut">
              <a:rPr lang="fr-FR"/>
              <a:pPr>
                <a:defRPr/>
              </a:pPr>
              <a:t>10/04/2013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A2845-1945-4A7F-86D7-DBCD38171F9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FAEA0C2-F749-4C6E-BAEF-141694ACB1B1}" type="datetimeFigureOut">
              <a:rPr lang="fr-FR"/>
              <a:pPr>
                <a:defRPr/>
              </a:pPr>
              <a:t>10/04/2013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AC8BDE6-250F-46E0-8552-65F22213B4E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484785"/>
            <a:ext cx="8642350" cy="5112866"/>
          </a:xfrm>
          <a:prstGeom prst="roundRect">
            <a:avLst/>
          </a:prstGeom>
          <a:solidFill>
            <a:srgbClr val="FF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51" name="ZoneTexte 13"/>
          <p:cNvSpPr txBox="1">
            <a:spLocks noChangeArrowheads="1"/>
          </p:cNvSpPr>
          <p:nvPr/>
        </p:nvSpPr>
        <p:spPr bwMode="auto">
          <a:xfrm>
            <a:off x="395288" y="5516563"/>
            <a:ext cx="8280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 dirty="0" smtClean="0">
                <a:latin typeface="Snap ITC" pitchFamily="82" charset="0"/>
              </a:rPr>
              <a:t>Frankenstein made ______ man.</a:t>
            </a:r>
            <a:endParaRPr lang="fr-FR" sz="3200" dirty="0">
              <a:latin typeface="Snap ITC" pitchFamily="82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323850" y="188913"/>
            <a:ext cx="8424863" cy="1055608"/>
          </a:xfrm>
          <a:prstGeom prst="roundRect">
            <a:avLst/>
          </a:prstGeom>
          <a:solidFill>
            <a:srgbClr val="FFCCCC"/>
          </a:solidFill>
          <a:ln w="28575">
            <a:solidFill>
              <a:schemeClr val="accent4">
                <a:lumMod val="75000"/>
              </a:schemeClr>
            </a:solidFill>
            <a:prstDash val="solid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Complete the </a:t>
            </a:r>
            <a:r>
              <a:rPr lang="fr-FR" sz="2800" dirty="0" err="1">
                <a:solidFill>
                  <a:srgbClr val="FF0000"/>
                </a:solidFill>
                <a:latin typeface="Snap ITC" pitchFamily="82" charset="0"/>
                <a:cs typeface="+mn-cs"/>
              </a:rPr>
              <a:t>following</a:t>
            </a:r>
            <a:r>
              <a:rPr lang="fr-FR" sz="28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 </a:t>
            </a:r>
            <a:r>
              <a:rPr lang="fr-FR" sz="2800" dirty="0" err="1">
                <a:solidFill>
                  <a:srgbClr val="FF0000"/>
                </a:solidFill>
                <a:latin typeface="Snap ITC" pitchFamily="82" charset="0"/>
                <a:cs typeface="+mn-cs"/>
              </a:rPr>
              <a:t>with</a:t>
            </a:r>
            <a:r>
              <a:rPr lang="fr-FR" sz="28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 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 smtClean="0">
                <a:latin typeface="Snap ITC" pitchFamily="82" charset="0"/>
                <a:cs typeface="+mn-cs"/>
              </a:rPr>
              <a:t>a; an; the; or - </a:t>
            </a:r>
            <a:r>
              <a:rPr lang="fr-FR" sz="2800" dirty="0" err="1" smtClean="0">
                <a:latin typeface="Snap ITC" pitchFamily="82" charset="0"/>
                <a:cs typeface="+mn-cs"/>
              </a:rPr>
              <a:t>nothing</a:t>
            </a:r>
            <a:endParaRPr lang="fr-FR" sz="2800" dirty="0">
              <a:latin typeface="Snap ITC" pitchFamily="82" charset="0"/>
              <a:cs typeface="+mn-cs"/>
            </a:endParaRPr>
          </a:p>
        </p:txBody>
      </p:sp>
      <p:sp>
        <p:nvSpPr>
          <p:cNvPr id="2056" name="ZoneTexte 11"/>
          <p:cNvSpPr txBox="1">
            <a:spLocks noChangeArrowheads="1"/>
          </p:cNvSpPr>
          <p:nvPr/>
        </p:nvSpPr>
        <p:spPr bwMode="auto">
          <a:xfrm>
            <a:off x="4860032" y="5445224"/>
            <a:ext cx="24479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 dirty="0" smtClean="0">
                <a:solidFill>
                  <a:srgbClr val="FF0000"/>
                </a:solidFill>
                <a:latin typeface="Snap ITC" pitchFamily="82" charset="0"/>
              </a:rPr>
              <a:t>a</a:t>
            </a:r>
            <a:endParaRPr lang="fr-FR" sz="3200" dirty="0">
              <a:solidFill>
                <a:srgbClr val="FF0000"/>
              </a:solidFill>
              <a:latin typeface="Snap ITC" pitchFamily="82" charset="0"/>
            </a:endParaRPr>
          </a:p>
        </p:txBody>
      </p:sp>
      <p:pic>
        <p:nvPicPr>
          <p:cNvPr id="47106" name="Picture 2" descr="C:\Users\Utilisateur\AppData\Local\Microsoft\Windows\Temporary Internet Files\Content.IE5\1THN781P\MC900435915[1].wm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691680" y="1556792"/>
            <a:ext cx="5547214" cy="35283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484785"/>
            <a:ext cx="8642350" cy="5112866"/>
          </a:xfrm>
          <a:prstGeom prst="roundRect">
            <a:avLst/>
          </a:prstGeom>
          <a:solidFill>
            <a:srgbClr val="FF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51" name="ZoneTexte 13"/>
          <p:cNvSpPr txBox="1">
            <a:spLocks noChangeArrowheads="1"/>
          </p:cNvSpPr>
          <p:nvPr/>
        </p:nvSpPr>
        <p:spPr bwMode="auto">
          <a:xfrm>
            <a:off x="323528" y="5516563"/>
            <a:ext cx="849694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200" dirty="0" smtClean="0">
                <a:latin typeface="Snap ITC" pitchFamily="82" charset="0"/>
              </a:rPr>
              <a:t>Great </a:t>
            </a:r>
            <a:r>
              <a:rPr lang="fr-FR" sz="3200" dirty="0" err="1" smtClean="0">
                <a:latin typeface="Snap ITC" pitchFamily="82" charset="0"/>
              </a:rPr>
              <a:t>Britian</a:t>
            </a:r>
            <a:r>
              <a:rPr lang="fr-FR" sz="3200" dirty="0" smtClean="0">
                <a:latin typeface="Snap ITC" pitchFamily="82" charset="0"/>
              </a:rPr>
              <a:t> </a:t>
            </a:r>
            <a:r>
              <a:rPr lang="fr-FR" sz="3200" dirty="0" err="1" smtClean="0">
                <a:latin typeface="Snap ITC" pitchFamily="82" charset="0"/>
              </a:rPr>
              <a:t>is</a:t>
            </a:r>
            <a:r>
              <a:rPr lang="fr-FR" sz="3200" dirty="0" smtClean="0">
                <a:latin typeface="Snap ITC" pitchFamily="82" charset="0"/>
              </a:rPr>
              <a:t> ______ </a:t>
            </a:r>
            <a:r>
              <a:rPr lang="fr-FR" sz="3200" dirty="0" err="1" smtClean="0">
                <a:latin typeface="Snap ITC" pitchFamily="82" charset="0"/>
              </a:rPr>
              <a:t>island</a:t>
            </a:r>
            <a:r>
              <a:rPr lang="fr-FR" sz="3200" dirty="0" smtClean="0">
                <a:latin typeface="Snap ITC" pitchFamily="82" charset="0"/>
              </a:rPr>
              <a:t>.</a:t>
            </a:r>
            <a:endParaRPr lang="fr-FR" sz="3200" dirty="0">
              <a:latin typeface="Snap ITC" pitchFamily="82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323850" y="188913"/>
            <a:ext cx="8424863" cy="1055608"/>
          </a:xfrm>
          <a:prstGeom prst="roundRect">
            <a:avLst/>
          </a:prstGeom>
          <a:solidFill>
            <a:srgbClr val="FFCCCC"/>
          </a:solidFill>
          <a:ln w="28575">
            <a:solidFill>
              <a:schemeClr val="accent4">
                <a:lumMod val="75000"/>
              </a:schemeClr>
            </a:solidFill>
            <a:prstDash val="solid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Complete the </a:t>
            </a:r>
            <a:r>
              <a:rPr lang="fr-FR" sz="2800" dirty="0" err="1">
                <a:solidFill>
                  <a:srgbClr val="FF0000"/>
                </a:solidFill>
                <a:latin typeface="Snap ITC" pitchFamily="82" charset="0"/>
                <a:cs typeface="+mn-cs"/>
              </a:rPr>
              <a:t>following</a:t>
            </a:r>
            <a:r>
              <a:rPr lang="fr-FR" sz="28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 </a:t>
            </a:r>
            <a:r>
              <a:rPr lang="fr-FR" sz="2800" dirty="0" err="1">
                <a:solidFill>
                  <a:srgbClr val="FF0000"/>
                </a:solidFill>
                <a:latin typeface="Snap ITC" pitchFamily="82" charset="0"/>
                <a:cs typeface="+mn-cs"/>
              </a:rPr>
              <a:t>with</a:t>
            </a:r>
            <a:r>
              <a:rPr lang="fr-FR" sz="28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 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 smtClean="0">
                <a:latin typeface="Snap ITC" pitchFamily="82" charset="0"/>
                <a:cs typeface="+mn-cs"/>
              </a:rPr>
              <a:t>a; an; the; or - </a:t>
            </a:r>
            <a:r>
              <a:rPr lang="fr-FR" sz="2800" dirty="0" err="1" smtClean="0">
                <a:latin typeface="Snap ITC" pitchFamily="82" charset="0"/>
                <a:cs typeface="+mn-cs"/>
              </a:rPr>
              <a:t>nothing</a:t>
            </a:r>
            <a:endParaRPr lang="fr-FR" sz="2800" dirty="0">
              <a:latin typeface="Snap ITC" pitchFamily="82" charset="0"/>
              <a:cs typeface="+mn-cs"/>
            </a:endParaRPr>
          </a:p>
        </p:txBody>
      </p:sp>
      <p:sp>
        <p:nvSpPr>
          <p:cNvPr id="2056" name="ZoneTexte 11"/>
          <p:cNvSpPr txBox="1">
            <a:spLocks noChangeArrowheads="1"/>
          </p:cNvSpPr>
          <p:nvPr/>
        </p:nvSpPr>
        <p:spPr bwMode="auto">
          <a:xfrm>
            <a:off x="4427984" y="5445224"/>
            <a:ext cx="24479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 dirty="0" smtClean="0">
                <a:solidFill>
                  <a:srgbClr val="FF0000"/>
                </a:solidFill>
                <a:latin typeface="Snap ITC" pitchFamily="82" charset="0"/>
              </a:rPr>
              <a:t>an</a:t>
            </a:r>
            <a:endParaRPr lang="fr-FR" sz="3200" dirty="0">
              <a:solidFill>
                <a:srgbClr val="FF0000"/>
              </a:solidFill>
              <a:latin typeface="Snap ITC" pitchFamily="82" charset="0"/>
            </a:endParaRPr>
          </a:p>
        </p:txBody>
      </p:sp>
      <p:pic>
        <p:nvPicPr>
          <p:cNvPr id="45059" name="Picture 3" descr="C:\Users\Utilisateur\AppData\Local\Microsoft\Windows\Temporary Internet Files\Content.IE5\KXL1J6HR\MC900015890[1].wm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627784" y="1628800"/>
            <a:ext cx="4159111" cy="33492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484785"/>
            <a:ext cx="8642350" cy="5112866"/>
          </a:xfrm>
          <a:prstGeom prst="roundRect">
            <a:avLst/>
          </a:prstGeom>
          <a:solidFill>
            <a:srgbClr val="FF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51" name="ZoneTexte 13"/>
          <p:cNvSpPr txBox="1">
            <a:spLocks noChangeArrowheads="1"/>
          </p:cNvSpPr>
          <p:nvPr/>
        </p:nvSpPr>
        <p:spPr bwMode="auto">
          <a:xfrm>
            <a:off x="395288" y="5516563"/>
            <a:ext cx="82804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 dirty="0" err="1" smtClean="0">
                <a:latin typeface="Snap ITC" pitchFamily="82" charset="0"/>
              </a:rPr>
              <a:t>My</a:t>
            </a:r>
            <a:r>
              <a:rPr lang="fr-FR" sz="3200" dirty="0" smtClean="0">
                <a:latin typeface="Snap ITC" pitchFamily="82" charset="0"/>
              </a:rPr>
              <a:t> </a:t>
            </a:r>
            <a:r>
              <a:rPr lang="fr-FR" sz="3200" dirty="0" err="1" smtClean="0">
                <a:latin typeface="Snap ITC" pitchFamily="82" charset="0"/>
              </a:rPr>
              <a:t>friend</a:t>
            </a:r>
            <a:r>
              <a:rPr lang="fr-FR" sz="3200" dirty="0" smtClean="0">
                <a:latin typeface="Snap ITC" pitchFamily="82" charset="0"/>
              </a:rPr>
              <a:t> </a:t>
            </a:r>
            <a:r>
              <a:rPr lang="fr-FR" sz="3200" dirty="0" err="1" smtClean="0">
                <a:latin typeface="Snap ITC" pitchFamily="82" charset="0"/>
              </a:rPr>
              <a:t>thinks</a:t>
            </a:r>
            <a:r>
              <a:rPr lang="fr-FR" sz="3200" dirty="0" smtClean="0">
                <a:latin typeface="Snap ITC" pitchFamily="82" charset="0"/>
              </a:rPr>
              <a:t> ________ </a:t>
            </a:r>
            <a:r>
              <a:rPr lang="fr-FR" sz="3200" dirty="0" err="1" smtClean="0">
                <a:latin typeface="Snap ITC" pitchFamily="82" charset="0"/>
              </a:rPr>
              <a:t>classical</a:t>
            </a:r>
            <a:r>
              <a:rPr lang="fr-FR" sz="3200" dirty="0" smtClean="0">
                <a:latin typeface="Snap ITC" pitchFamily="82" charset="0"/>
              </a:rPr>
              <a:t> music </a:t>
            </a:r>
            <a:r>
              <a:rPr lang="fr-FR" sz="3200" dirty="0" err="1" smtClean="0">
                <a:latin typeface="Snap ITC" pitchFamily="82" charset="0"/>
              </a:rPr>
              <a:t>is</a:t>
            </a:r>
            <a:r>
              <a:rPr lang="fr-FR" sz="3200" dirty="0" smtClean="0">
                <a:latin typeface="Snap ITC" pitchFamily="82" charset="0"/>
              </a:rPr>
              <a:t> </a:t>
            </a:r>
            <a:r>
              <a:rPr lang="fr-FR" sz="3200" dirty="0" err="1" smtClean="0">
                <a:latin typeface="Snap ITC" pitchFamily="82" charset="0"/>
              </a:rPr>
              <a:t>boring</a:t>
            </a:r>
            <a:r>
              <a:rPr lang="fr-FR" sz="3200" dirty="0" smtClean="0">
                <a:latin typeface="Snap ITC" pitchFamily="82" charset="0"/>
              </a:rPr>
              <a:t>, I </a:t>
            </a:r>
            <a:r>
              <a:rPr lang="fr-FR" sz="3200" dirty="0" err="1" smtClean="0">
                <a:latin typeface="Snap ITC" pitchFamily="82" charset="0"/>
              </a:rPr>
              <a:t>don’t</a:t>
            </a:r>
            <a:r>
              <a:rPr lang="fr-FR" sz="3200" dirty="0" smtClean="0">
                <a:latin typeface="Snap ITC" pitchFamily="82" charset="0"/>
              </a:rPr>
              <a:t>!</a:t>
            </a:r>
            <a:endParaRPr lang="fr-FR" sz="3200" dirty="0">
              <a:latin typeface="Snap ITC" pitchFamily="82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323850" y="188913"/>
            <a:ext cx="8424863" cy="1055608"/>
          </a:xfrm>
          <a:prstGeom prst="roundRect">
            <a:avLst/>
          </a:prstGeom>
          <a:solidFill>
            <a:srgbClr val="FFCCCC"/>
          </a:solidFill>
          <a:ln w="28575">
            <a:solidFill>
              <a:schemeClr val="accent4">
                <a:lumMod val="75000"/>
              </a:schemeClr>
            </a:solidFill>
            <a:prstDash val="solid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Complete the </a:t>
            </a:r>
            <a:r>
              <a:rPr lang="fr-FR" sz="2800" dirty="0" err="1">
                <a:solidFill>
                  <a:srgbClr val="FF0000"/>
                </a:solidFill>
                <a:latin typeface="Snap ITC" pitchFamily="82" charset="0"/>
                <a:cs typeface="+mn-cs"/>
              </a:rPr>
              <a:t>following</a:t>
            </a:r>
            <a:r>
              <a:rPr lang="fr-FR" sz="28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 </a:t>
            </a:r>
            <a:r>
              <a:rPr lang="fr-FR" sz="2800" dirty="0" err="1">
                <a:solidFill>
                  <a:srgbClr val="FF0000"/>
                </a:solidFill>
                <a:latin typeface="Snap ITC" pitchFamily="82" charset="0"/>
                <a:cs typeface="+mn-cs"/>
              </a:rPr>
              <a:t>with</a:t>
            </a:r>
            <a:r>
              <a:rPr lang="fr-FR" sz="28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 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 smtClean="0">
                <a:latin typeface="Snap ITC" pitchFamily="82" charset="0"/>
                <a:cs typeface="+mn-cs"/>
              </a:rPr>
              <a:t>a; an; the; or - </a:t>
            </a:r>
            <a:r>
              <a:rPr lang="fr-FR" sz="2800" dirty="0" err="1" smtClean="0">
                <a:latin typeface="Snap ITC" pitchFamily="82" charset="0"/>
                <a:cs typeface="+mn-cs"/>
              </a:rPr>
              <a:t>nothing</a:t>
            </a:r>
            <a:endParaRPr lang="fr-FR" sz="2800" dirty="0">
              <a:latin typeface="Snap ITC" pitchFamily="82" charset="0"/>
              <a:cs typeface="+mn-cs"/>
            </a:endParaRPr>
          </a:p>
        </p:txBody>
      </p:sp>
      <p:sp>
        <p:nvSpPr>
          <p:cNvPr id="2056" name="ZoneTexte 11"/>
          <p:cNvSpPr txBox="1">
            <a:spLocks noChangeArrowheads="1"/>
          </p:cNvSpPr>
          <p:nvPr/>
        </p:nvSpPr>
        <p:spPr bwMode="auto">
          <a:xfrm>
            <a:off x="4355976" y="5445224"/>
            <a:ext cx="24479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 dirty="0" smtClean="0">
                <a:solidFill>
                  <a:srgbClr val="FF0000"/>
                </a:solidFill>
                <a:latin typeface="Snap ITC" pitchFamily="82" charset="0"/>
              </a:rPr>
              <a:t>-</a:t>
            </a:r>
            <a:endParaRPr lang="fr-FR" sz="3200" dirty="0">
              <a:solidFill>
                <a:srgbClr val="FF0000"/>
              </a:solidFill>
              <a:latin typeface="Snap ITC" pitchFamily="82" charset="0"/>
            </a:endParaRPr>
          </a:p>
        </p:txBody>
      </p:sp>
      <p:pic>
        <p:nvPicPr>
          <p:cNvPr id="49156" name="Picture 4" descr="C:\Users\Utilisateur\AppData\Local\Microsoft\Windows\Temporary Internet Files\Content.IE5\WRNZSMM4\MC900215650[1].wm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059832" y="1484784"/>
            <a:ext cx="2669753" cy="37136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484785"/>
            <a:ext cx="8642350" cy="5112866"/>
          </a:xfrm>
          <a:prstGeom prst="roundRect">
            <a:avLst/>
          </a:prstGeom>
          <a:solidFill>
            <a:srgbClr val="FF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51" name="ZoneTexte 13"/>
          <p:cNvSpPr txBox="1">
            <a:spLocks noChangeArrowheads="1"/>
          </p:cNvSpPr>
          <p:nvPr/>
        </p:nvSpPr>
        <p:spPr bwMode="auto">
          <a:xfrm>
            <a:off x="395288" y="5516563"/>
            <a:ext cx="82804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 dirty="0" smtClean="0">
                <a:latin typeface="Snap ITC" pitchFamily="82" charset="0"/>
              </a:rPr>
              <a:t>I </a:t>
            </a:r>
            <a:r>
              <a:rPr lang="fr-FR" sz="3200" dirty="0" err="1" smtClean="0">
                <a:latin typeface="Snap ITC" pitchFamily="82" charset="0"/>
              </a:rPr>
              <a:t>like</a:t>
            </a:r>
            <a:r>
              <a:rPr lang="fr-FR" sz="3200" dirty="0" smtClean="0">
                <a:latin typeface="Snap ITC" pitchFamily="82" charset="0"/>
              </a:rPr>
              <a:t> ________ people </a:t>
            </a:r>
            <a:r>
              <a:rPr lang="fr-FR" sz="3200" dirty="0" err="1" smtClean="0">
                <a:latin typeface="Snap ITC" pitchFamily="82" charset="0"/>
              </a:rPr>
              <a:t>with</a:t>
            </a:r>
            <a:r>
              <a:rPr lang="fr-FR" sz="3200" dirty="0" smtClean="0">
                <a:latin typeface="Snap ITC" pitchFamily="82" charset="0"/>
              </a:rPr>
              <a:t> a </a:t>
            </a:r>
            <a:r>
              <a:rPr lang="fr-FR" sz="3200" dirty="0" err="1" smtClean="0">
                <a:latin typeface="Snap ITC" pitchFamily="82" charset="0"/>
              </a:rPr>
              <a:t>sense</a:t>
            </a:r>
            <a:r>
              <a:rPr lang="fr-FR" sz="3200" dirty="0" smtClean="0">
                <a:latin typeface="Snap ITC" pitchFamily="82" charset="0"/>
              </a:rPr>
              <a:t> of humour.</a:t>
            </a:r>
            <a:endParaRPr lang="fr-FR" sz="3200" dirty="0">
              <a:latin typeface="Snap ITC" pitchFamily="82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323850" y="188913"/>
            <a:ext cx="8424863" cy="1055608"/>
          </a:xfrm>
          <a:prstGeom prst="roundRect">
            <a:avLst/>
          </a:prstGeom>
          <a:solidFill>
            <a:srgbClr val="FFCCCC"/>
          </a:solidFill>
          <a:ln w="28575">
            <a:solidFill>
              <a:schemeClr val="accent4">
                <a:lumMod val="75000"/>
              </a:schemeClr>
            </a:solidFill>
            <a:prstDash val="solid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Complete the </a:t>
            </a:r>
            <a:r>
              <a:rPr lang="fr-FR" sz="2800" dirty="0" err="1">
                <a:solidFill>
                  <a:srgbClr val="FF0000"/>
                </a:solidFill>
                <a:latin typeface="Snap ITC" pitchFamily="82" charset="0"/>
                <a:cs typeface="+mn-cs"/>
              </a:rPr>
              <a:t>following</a:t>
            </a:r>
            <a:r>
              <a:rPr lang="fr-FR" sz="28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 </a:t>
            </a:r>
            <a:r>
              <a:rPr lang="fr-FR" sz="2800" dirty="0" err="1">
                <a:solidFill>
                  <a:srgbClr val="FF0000"/>
                </a:solidFill>
                <a:latin typeface="Snap ITC" pitchFamily="82" charset="0"/>
                <a:cs typeface="+mn-cs"/>
              </a:rPr>
              <a:t>with</a:t>
            </a:r>
            <a:r>
              <a:rPr lang="fr-FR" sz="28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 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 smtClean="0">
                <a:latin typeface="Snap ITC" pitchFamily="82" charset="0"/>
                <a:cs typeface="+mn-cs"/>
              </a:rPr>
              <a:t>a; an; the; or - </a:t>
            </a:r>
            <a:r>
              <a:rPr lang="fr-FR" sz="2800" dirty="0" err="1" smtClean="0">
                <a:latin typeface="Snap ITC" pitchFamily="82" charset="0"/>
                <a:cs typeface="+mn-cs"/>
              </a:rPr>
              <a:t>nothing</a:t>
            </a:r>
            <a:endParaRPr lang="fr-FR" sz="2800" dirty="0">
              <a:latin typeface="Snap ITC" pitchFamily="82" charset="0"/>
              <a:cs typeface="+mn-cs"/>
            </a:endParaRPr>
          </a:p>
        </p:txBody>
      </p:sp>
      <p:sp>
        <p:nvSpPr>
          <p:cNvPr id="2056" name="ZoneTexte 11"/>
          <p:cNvSpPr txBox="1">
            <a:spLocks noChangeArrowheads="1"/>
          </p:cNvSpPr>
          <p:nvPr/>
        </p:nvSpPr>
        <p:spPr bwMode="auto">
          <a:xfrm>
            <a:off x="1619672" y="5445224"/>
            <a:ext cx="24479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 dirty="0" smtClean="0">
                <a:solidFill>
                  <a:srgbClr val="FF0000"/>
                </a:solidFill>
                <a:latin typeface="Snap ITC" pitchFamily="82" charset="0"/>
              </a:rPr>
              <a:t>-</a:t>
            </a:r>
            <a:endParaRPr lang="fr-FR" sz="3200" dirty="0">
              <a:solidFill>
                <a:srgbClr val="FF0000"/>
              </a:solidFill>
              <a:latin typeface="Snap ITC" pitchFamily="82" charset="0"/>
            </a:endParaRPr>
          </a:p>
        </p:txBody>
      </p:sp>
      <p:pic>
        <p:nvPicPr>
          <p:cNvPr id="61442" name="Picture 2" descr="C:\Users\Utilisateur\AppData\Local\Microsoft\Windows\Temporary Internet Files\Content.IE5\6E8ZKEZU\MC900434743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1484784"/>
            <a:ext cx="3807153" cy="38071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484785"/>
            <a:ext cx="8642350" cy="5112866"/>
          </a:xfrm>
          <a:prstGeom prst="roundRect">
            <a:avLst/>
          </a:prstGeom>
          <a:solidFill>
            <a:srgbClr val="FF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51" name="ZoneTexte 13"/>
          <p:cNvSpPr txBox="1">
            <a:spLocks noChangeArrowheads="1"/>
          </p:cNvSpPr>
          <p:nvPr/>
        </p:nvSpPr>
        <p:spPr bwMode="auto">
          <a:xfrm>
            <a:off x="395288" y="5516563"/>
            <a:ext cx="82804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 dirty="0" smtClean="0">
                <a:latin typeface="Snap ITC" pitchFamily="82" charset="0"/>
              </a:rPr>
              <a:t>________ </a:t>
            </a:r>
            <a:r>
              <a:rPr lang="fr-FR" sz="3200" dirty="0" err="1" smtClean="0">
                <a:latin typeface="Snap ITC" pitchFamily="82" charset="0"/>
              </a:rPr>
              <a:t>accountants</a:t>
            </a:r>
            <a:r>
              <a:rPr lang="fr-FR" sz="3200" dirty="0" smtClean="0">
                <a:latin typeface="Snap ITC" pitchFamily="82" charset="0"/>
              </a:rPr>
              <a:t> </a:t>
            </a:r>
            <a:r>
              <a:rPr lang="fr-FR" sz="3200" dirty="0" err="1" smtClean="0">
                <a:latin typeface="Snap ITC" pitchFamily="82" charset="0"/>
              </a:rPr>
              <a:t>earn</a:t>
            </a:r>
            <a:r>
              <a:rPr lang="fr-FR" sz="3200" dirty="0" smtClean="0">
                <a:latin typeface="Snap ITC" pitchFamily="82" charset="0"/>
              </a:rPr>
              <a:t> a </a:t>
            </a:r>
          </a:p>
          <a:p>
            <a:pPr algn="ctr"/>
            <a:r>
              <a:rPr lang="fr-FR" sz="3200" dirty="0" smtClean="0">
                <a:latin typeface="Snap ITC" pitchFamily="82" charset="0"/>
              </a:rPr>
              <a:t>lot of money.</a:t>
            </a:r>
            <a:endParaRPr lang="fr-FR" sz="3200" dirty="0">
              <a:latin typeface="Snap ITC" pitchFamily="82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323850" y="188913"/>
            <a:ext cx="8424863" cy="1055608"/>
          </a:xfrm>
          <a:prstGeom prst="roundRect">
            <a:avLst/>
          </a:prstGeom>
          <a:solidFill>
            <a:srgbClr val="FFCCCC"/>
          </a:solidFill>
          <a:ln w="28575">
            <a:solidFill>
              <a:schemeClr val="accent4">
                <a:lumMod val="75000"/>
              </a:schemeClr>
            </a:solidFill>
            <a:prstDash val="solid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Complete the </a:t>
            </a:r>
            <a:r>
              <a:rPr lang="fr-FR" sz="2800" dirty="0" err="1">
                <a:solidFill>
                  <a:srgbClr val="FF0000"/>
                </a:solidFill>
                <a:latin typeface="Snap ITC" pitchFamily="82" charset="0"/>
                <a:cs typeface="+mn-cs"/>
              </a:rPr>
              <a:t>following</a:t>
            </a:r>
            <a:r>
              <a:rPr lang="fr-FR" sz="28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 </a:t>
            </a:r>
            <a:r>
              <a:rPr lang="fr-FR" sz="2800" dirty="0" err="1">
                <a:solidFill>
                  <a:srgbClr val="FF0000"/>
                </a:solidFill>
                <a:latin typeface="Snap ITC" pitchFamily="82" charset="0"/>
                <a:cs typeface="+mn-cs"/>
              </a:rPr>
              <a:t>with</a:t>
            </a:r>
            <a:r>
              <a:rPr lang="fr-FR" sz="28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 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 smtClean="0">
                <a:latin typeface="Snap ITC" pitchFamily="82" charset="0"/>
                <a:cs typeface="+mn-cs"/>
              </a:rPr>
              <a:t>a; an; the; or - </a:t>
            </a:r>
            <a:r>
              <a:rPr lang="fr-FR" sz="2800" dirty="0" err="1" smtClean="0">
                <a:latin typeface="Snap ITC" pitchFamily="82" charset="0"/>
                <a:cs typeface="+mn-cs"/>
              </a:rPr>
              <a:t>nothing</a:t>
            </a:r>
            <a:endParaRPr lang="fr-FR" sz="2800" dirty="0">
              <a:latin typeface="Snap ITC" pitchFamily="82" charset="0"/>
              <a:cs typeface="+mn-cs"/>
            </a:endParaRPr>
          </a:p>
        </p:txBody>
      </p:sp>
      <p:sp>
        <p:nvSpPr>
          <p:cNvPr id="2056" name="ZoneTexte 11"/>
          <p:cNvSpPr txBox="1">
            <a:spLocks noChangeArrowheads="1"/>
          </p:cNvSpPr>
          <p:nvPr/>
        </p:nvSpPr>
        <p:spPr bwMode="auto">
          <a:xfrm>
            <a:off x="1043608" y="5445224"/>
            <a:ext cx="24479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 dirty="0" smtClean="0">
                <a:solidFill>
                  <a:srgbClr val="FF0000"/>
                </a:solidFill>
                <a:latin typeface="Snap ITC" pitchFamily="82" charset="0"/>
              </a:rPr>
              <a:t>-</a:t>
            </a:r>
            <a:endParaRPr lang="fr-FR" sz="3200" dirty="0">
              <a:solidFill>
                <a:srgbClr val="FF0000"/>
              </a:solidFill>
              <a:latin typeface="Snap ITC" pitchFamily="82" charset="0"/>
            </a:endParaRPr>
          </a:p>
        </p:txBody>
      </p:sp>
      <p:pic>
        <p:nvPicPr>
          <p:cNvPr id="56322" name="Picture 2" descr="C:\Users\Utilisateur\AppData\Local\Microsoft\Windows\Temporary Internet Files\Content.IE5\J0VQNLDM\MC90024071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1772816"/>
            <a:ext cx="5328592" cy="34794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484785"/>
            <a:ext cx="8642350" cy="5112866"/>
          </a:xfrm>
          <a:prstGeom prst="roundRect">
            <a:avLst/>
          </a:prstGeom>
          <a:solidFill>
            <a:srgbClr val="FF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51" name="ZoneTexte 13"/>
          <p:cNvSpPr txBox="1">
            <a:spLocks noChangeArrowheads="1"/>
          </p:cNvSpPr>
          <p:nvPr/>
        </p:nvSpPr>
        <p:spPr bwMode="auto">
          <a:xfrm>
            <a:off x="395288" y="5516563"/>
            <a:ext cx="8280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 dirty="0" smtClean="0">
                <a:latin typeface="Snap ITC" pitchFamily="82" charset="0"/>
              </a:rPr>
              <a:t>_______ lions </a:t>
            </a:r>
            <a:r>
              <a:rPr lang="fr-FR" sz="3200" dirty="0" err="1" smtClean="0">
                <a:latin typeface="Snap ITC" pitchFamily="82" charset="0"/>
              </a:rPr>
              <a:t>at</a:t>
            </a:r>
            <a:r>
              <a:rPr lang="fr-FR" sz="3200" dirty="0" smtClean="0">
                <a:latin typeface="Snap ITC" pitchFamily="82" charset="0"/>
              </a:rPr>
              <a:t> the zoo are all ill.</a:t>
            </a:r>
            <a:endParaRPr lang="fr-FR" sz="3200" dirty="0">
              <a:latin typeface="Snap ITC" pitchFamily="82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323850" y="188913"/>
            <a:ext cx="8424863" cy="1055608"/>
          </a:xfrm>
          <a:prstGeom prst="roundRect">
            <a:avLst/>
          </a:prstGeom>
          <a:solidFill>
            <a:srgbClr val="FFCCCC"/>
          </a:solidFill>
          <a:ln w="28575">
            <a:solidFill>
              <a:schemeClr val="accent4">
                <a:lumMod val="75000"/>
              </a:schemeClr>
            </a:solidFill>
            <a:prstDash val="solid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Complete the </a:t>
            </a:r>
            <a:r>
              <a:rPr lang="fr-FR" sz="2800" dirty="0" err="1">
                <a:solidFill>
                  <a:srgbClr val="FF0000"/>
                </a:solidFill>
                <a:latin typeface="Snap ITC" pitchFamily="82" charset="0"/>
                <a:cs typeface="+mn-cs"/>
              </a:rPr>
              <a:t>following</a:t>
            </a:r>
            <a:r>
              <a:rPr lang="fr-FR" sz="28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 </a:t>
            </a:r>
            <a:r>
              <a:rPr lang="fr-FR" sz="2800" dirty="0" err="1">
                <a:solidFill>
                  <a:srgbClr val="FF0000"/>
                </a:solidFill>
                <a:latin typeface="Snap ITC" pitchFamily="82" charset="0"/>
                <a:cs typeface="+mn-cs"/>
              </a:rPr>
              <a:t>with</a:t>
            </a:r>
            <a:r>
              <a:rPr lang="fr-FR" sz="28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 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 smtClean="0">
                <a:latin typeface="Snap ITC" pitchFamily="82" charset="0"/>
                <a:cs typeface="+mn-cs"/>
              </a:rPr>
              <a:t>a; an; the; or - </a:t>
            </a:r>
            <a:r>
              <a:rPr lang="fr-FR" sz="2800" dirty="0" err="1" smtClean="0">
                <a:latin typeface="Snap ITC" pitchFamily="82" charset="0"/>
                <a:cs typeface="+mn-cs"/>
              </a:rPr>
              <a:t>nothing</a:t>
            </a:r>
            <a:endParaRPr lang="fr-FR" sz="2800" dirty="0">
              <a:latin typeface="Snap ITC" pitchFamily="82" charset="0"/>
              <a:cs typeface="+mn-cs"/>
            </a:endParaRPr>
          </a:p>
        </p:txBody>
      </p:sp>
      <p:sp>
        <p:nvSpPr>
          <p:cNvPr id="2056" name="ZoneTexte 11"/>
          <p:cNvSpPr txBox="1">
            <a:spLocks noChangeArrowheads="1"/>
          </p:cNvSpPr>
          <p:nvPr/>
        </p:nvSpPr>
        <p:spPr bwMode="auto">
          <a:xfrm>
            <a:off x="0" y="5445224"/>
            <a:ext cx="24479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 dirty="0" smtClean="0">
                <a:solidFill>
                  <a:srgbClr val="FF0000"/>
                </a:solidFill>
                <a:latin typeface="Snap ITC" pitchFamily="82" charset="0"/>
              </a:rPr>
              <a:t>The</a:t>
            </a:r>
            <a:endParaRPr lang="fr-FR" sz="3200" dirty="0">
              <a:solidFill>
                <a:srgbClr val="FF0000"/>
              </a:solidFill>
              <a:latin typeface="Snap ITC" pitchFamily="82" charset="0"/>
            </a:endParaRPr>
          </a:p>
        </p:txBody>
      </p:sp>
      <p:pic>
        <p:nvPicPr>
          <p:cNvPr id="46082" name="Picture 2" descr="C:\Users\Utilisateur\AppData\Local\Microsoft\Windows\Temporary Internet Files\Content.IE5\XHC3Z3XT\MC900079024[1].wm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411760" y="1628800"/>
            <a:ext cx="3748547" cy="367591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484785"/>
            <a:ext cx="8642350" cy="5112866"/>
          </a:xfrm>
          <a:prstGeom prst="roundRect">
            <a:avLst/>
          </a:prstGeom>
          <a:solidFill>
            <a:srgbClr val="FF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51" name="ZoneTexte 13"/>
          <p:cNvSpPr txBox="1">
            <a:spLocks noChangeArrowheads="1"/>
          </p:cNvSpPr>
          <p:nvPr/>
        </p:nvSpPr>
        <p:spPr bwMode="auto">
          <a:xfrm>
            <a:off x="395288" y="5516563"/>
            <a:ext cx="82804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 dirty="0" smtClean="0">
                <a:latin typeface="Snap ITC" pitchFamily="82" charset="0"/>
              </a:rPr>
              <a:t>I </a:t>
            </a:r>
            <a:r>
              <a:rPr lang="fr-FR" sz="3200" dirty="0" err="1" smtClean="0">
                <a:latin typeface="Snap ITC" pitchFamily="82" charset="0"/>
              </a:rPr>
              <a:t>went</a:t>
            </a:r>
            <a:r>
              <a:rPr lang="fr-FR" sz="3200" dirty="0" smtClean="0">
                <a:latin typeface="Snap ITC" pitchFamily="82" charset="0"/>
              </a:rPr>
              <a:t> to _______ </a:t>
            </a:r>
            <a:r>
              <a:rPr lang="fr-FR" sz="3200" dirty="0" err="1" smtClean="0">
                <a:latin typeface="Snap ITC" pitchFamily="82" charset="0"/>
              </a:rPr>
              <a:t>hospital</a:t>
            </a:r>
            <a:r>
              <a:rPr lang="fr-FR" sz="3200" dirty="0" smtClean="0">
                <a:latin typeface="Snap ITC" pitchFamily="82" charset="0"/>
              </a:rPr>
              <a:t> to </a:t>
            </a:r>
            <a:r>
              <a:rPr lang="fr-FR" sz="3200" dirty="0" err="1" smtClean="0">
                <a:latin typeface="Snap ITC" pitchFamily="82" charset="0"/>
              </a:rPr>
              <a:t>visit</a:t>
            </a:r>
            <a:r>
              <a:rPr lang="fr-FR" sz="3200" dirty="0" smtClean="0">
                <a:latin typeface="Snap ITC" pitchFamily="82" charset="0"/>
              </a:rPr>
              <a:t> </a:t>
            </a:r>
            <a:r>
              <a:rPr lang="fr-FR" sz="3200" dirty="0" err="1" smtClean="0">
                <a:latin typeface="Snap ITC" pitchFamily="82" charset="0"/>
              </a:rPr>
              <a:t>my</a:t>
            </a:r>
            <a:r>
              <a:rPr lang="fr-FR" sz="3200" dirty="0" smtClean="0">
                <a:latin typeface="Snap ITC" pitchFamily="82" charset="0"/>
              </a:rPr>
              <a:t> </a:t>
            </a:r>
            <a:r>
              <a:rPr lang="fr-FR" sz="3200" dirty="0" err="1" smtClean="0">
                <a:latin typeface="Snap ITC" pitchFamily="82" charset="0"/>
              </a:rPr>
              <a:t>sister</a:t>
            </a:r>
            <a:r>
              <a:rPr lang="fr-FR" sz="3200" dirty="0" smtClean="0">
                <a:latin typeface="Snap ITC" pitchFamily="82" charset="0"/>
              </a:rPr>
              <a:t>.</a:t>
            </a:r>
            <a:endParaRPr lang="fr-FR" sz="3200" dirty="0">
              <a:latin typeface="Snap ITC" pitchFamily="82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323850" y="188913"/>
            <a:ext cx="8424863" cy="1055608"/>
          </a:xfrm>
          <a:prstGeom prst="roundRect">
            <a:avLst/>
          </a:prstGeom>
          <a:solidFill>
            <a:srgbClr val="FFCCCC"/>
          </a:solidFill>
          <a:ln w="28575">
            <a:solidFill>
              <a:schemeClr val="accent4">
                <a:lumMod val="75000"/>
              </a:schemeClr>
            </a:solidFill>
            <a:prstDash val="solid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Complete the </a:t>
            </a:r>
            <a:r>
              <a:rPr lang="fr-FR" sz="2800" dirty="0" err="1">
                <a:solidFill>
                  <a:srgbClr val="FF0000"/>
                </a:solidFill>
                <a:latin typeface="Snap ITC" pitchFamily="82" charset="0"/>
                <a:cs typeface="+mn-cs"/>
              </a:rPr>
              <a:t>following</a:t>
            </a:r>
            <a:r>
              <a:rPr lang="fr-FR" sz="28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 </a:t>
            </a:r>
            <a:r>
              <a:rPr lang="fr-FR" sz="2800" dirty="0" err="1">
                <a:solidFill>
                  <a:srgbClr val="FF0000"/>
                </a:solidFill>
                <a:latin typeface="Snap ITC" pitchFamily="82" charset="0"/>
                <a:cs typeface="+mn-cs"/>
              </a:rPr>
              <a:t>with</a:t>
            </a:r>
            <a:r>
              <a:rPr lang="fr-FR" sz="28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 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 smtClean="0">
                <a:latin typeface="Snap ITC" pitchFamily="82" charset="0"/>
                <a:cs typeface="+mn-cs"/>
              </a:rPr>
              <a:t>a; an; the; or - </a:t>
            </a:r>
            <a:r>
              <a:rPr lang="fr-FR" sz="2800" dirty="0" err="1" smtClean="0">
                <a:latin typeface="Snap ITC" pitchFamily="82" charset="0"/>
                <a:cs typeface="+mn-cs"/>
              </a:rPr>
              <a:t>nothing</a:t>
            </a:r>
            <a:endParaRPr lang="fr-FR" sz="2800" dirty="0">
              <a:latin typeface="Snap ITC" pitchFamily="82" charset="0"/>
              <a:cs typeface="+mn-cs"/>
            </a:endParaRPr>
          </a:p>
        </p:txBody>
      </p:sp>
      <p:sp>
        <p:nvSpPr>
          <p:cNvPr id="2056" name="ZoneTexte 11"/>
          <p:cNvSpPr txBox="1">
            <a:spLocks noChangeArrowheads="1"/>
          </p:cNvSpPr>
          <p:nvPr/>
        </p:nvSpPr>
        <p:spPr bwMode="auto">
          <a:xfrm>
            <a:off x="2483768" y="5445224"/>
            <a:ext cx="24479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 dirty="0" smtClean="0">
                <a:solidFill>
                  <a:srgbClr val="FF0000"/>
                </a:solidFill>
                <a:latin typeface="Snap ITC" pitchFamily="82" charset="0"/>
              </a:rPr>
              <a:t>the</a:t>
            </a:r>
            <a:endParaRPr lang="fr-FR" sz="3200" dirty="0">
              <a:solidFill>
                <a:srgbClr val="FF0000"/>
              </a:solidFill>
              <a:latin typeface="Snap ITC" pitchFamily="82" charset="0"/>
            </a:endParaRPr>
          </a:p>
        </p:txBody>
      </p:sp>
      <p:pic>
        <p:nvPicPr>
          <p:cNvPr id="48130" name="Picture 2" descr="C:\Users\Utilisateur\AppData\Local\Microsoft\Windows\Temporary Internet Files\Content.IE5\KXL1J6HR\MC900361000[1].wm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555776" y="1556792"/>
            <a:ext cx="4273702" cy="38164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484785"/>
            <a:ext cx="8642350" cy="5112866"/>
          </a:xfrm>
          <a:prstGeom prst="roundRect">
            <a:avLst/>
          </a:prstGeom>
          <a:solidFill>
            <a:srgbClr val="FF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51" name="ZoneTexte 13"/>
          <p:cNvSpPr txBox="1">
            <a:spLocks noChangeArrowheads="1"/>
          </p:cNvSpPr>
          <p:nvPr/>
        </p:nvSpPr>
        <p:spPr bwMode="auto">
          <a:xfrm>
            <a:off x="395288" y="5516563"/>
            <a:ext cx="82804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 dirty="0" smtClean="0">
                <a:latin typeface="Snap ITC" pitchFamily="82" charset="0"/>
              </a:rPr>
              <a:t>I </a:t>
            </a:r>
            <a:r>
              <a:rPr lang="fr-FR" sz="3200" dirty="0" err="1" smtClean="0">
                <a:latin typeface="Snap ITC" pitchFamily="82" charset="0"/>
              </a:rPr>
              <a:t>didn’t</a:t>
            </a:r>
            <a:r>
              <a:rPr lang="fr-FR" sz="3200" dirty="0" smtClean="0">
                <a:latin typeface="Snap ITC" pitchFamily="82" charset="0"/>
              </a:rPr>
              <a:t> </a:t>
            </a:r>
            <a:r>
              <a:rPr lang="fr-FR" sz="3200" dirty="0" err="1" smtClean="0">
                <a:latin typeface="Snap ITC" pitchFamily="82" charset="0"/>
              </a:rPr>
              <a:t>like</a:t>
            </a:r>
            <a:r>
              <a:rPr lang="fr-FR" sz="3200" dirty="0" smtClean="0">
                <a:latin typeface="Snap ITC" pitchFamily="82" charset="0"/>
              </a:rPr>
              <a:t> _________ music </a:t>
            </a:r>
            <a:r>
              <a:rPr lang="fr-FR" sz="3200" dirty="0" err="1" smtClean="0">
                <a:latin typeface="Snap ITC" pitchFamily="82" charset="0"/>
              </a:rPr>
              <a:t>they</a:t>
            </a:r>
            <a:r>
              <a:rPr lang="fr-FR" sz="3200" dirty="0" smtClean="0">
                <a:latin typeface="Snap ITC" pitchFamily="82" charset="0"/>
              </a:rPr>
              <a:t> </a:t>
            </a:r>
            <a:r>
              <a:rPr lang="fr-FR" sz="3200" dirty="0" err="1" smtClean="0">
                <a:latin typeface="Snap ITC" pitchFamily="82" charset="0"/>
              </a:rPr>
              <a:t>played</a:t>
            </a:r>
            <a:r>
              <a:rPr lang="fr-FR" sz="3200" dirty="0" smtClean="0">
                <a:latin typeface="Snap ITC" pitchFamily="82" charset="0"/>
              </a:rPr>
              <a:t> last night.</a:t>
            </a:r>
            <a:endParaRPr lang="fr-FR" sz="3200" dirty="0">
              <a:latin typeface="Snap ITC" pitchFamily="82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323850" y="188913"/>
            <a:ext cx="8424863" cy="1055608"/>
          </a:xfrm>
          <a:prstGeom prst="roundRect">
            <a:avLst/>
          </a:prstGeom>
          <a:solidFill>
            <a:srgbClr val="FFCCCC"/>
          </a:solidFill>
          <a:ln w="28575">
            <a:solidFill>
              <a:schemeClr val="accent4">
                <a:lumMod val="75000"/>
              </a:schemeClr>
            </a:solidFill>
            <a:prstDash val="solid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Complete the </a:t>
            </a:r>
            <a:r>
              <a:rPr lang="fr-FR" sz="2800" dirty="0" err="1">
                <a:solidFill>
                  <a:srgbClr val="FF0000"/>
                </a:solidFill>
                <a:latin typeface="Snap ITC" pitchFamily="82" charset="0"/>
                <a:cs typeface="+mn-cs"/>
              </a:rPr>
              <a:t>following</a:t>
            </a:r>
            <a:r>
              <a:rPr lang="fr-FR" sz="28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 </a:t>
            </a:r>
            <a:r>
              <a:rPr lang="fr-FR" sz="2800" dirty="0" err="1">
                <a:solidFill>
                  <a:srgbClr val="FF0000"/>
                </a:solidFill>
                <a:latin typeface="Snap ITC" pitchFamily="82" charset="0"/>
                <a:cs typeface="+mn-cs"/>
              </a:rPr>
              <a:t>with</a:t>
            </a:r>
            <a:r>
              <a:rPr lang="fr-FR" sz="28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 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 smtClean="0">
                <a:latin typeface="Snap ITC" pitchFamily="82" charset="0"/>
                <a:cs typeface="+mn-cs"/>
              </a:rPr>
              <a:t>a; an; the; or - </a:t>
            </a:r>
            <a:r>
              <a:rPr lang="fr-FR" sz="2800" dirty="0" err="1" smtClean="0">
                <a:latin typeface="Snap ITC" pitchFamily="82" charset="0"/>
                <a:cs typeface="+mn-cs"/>
              </a:rPr>
              <a:t>nothing</a:t>
            </a:r>
            <a:endParaRPr lang="fr-FR" sz="2800" dirty="0">
              <a:latin typeface="Snap ITC" pitchFamily="82" charset="0"/>
              <a:cs typeface="+mn-cs"/>
            </a:endParaRPr>
          </a:p>
        </p:txBody>
      </p:sp>
      <p:sp>
        <p:nvSpPr>
          <p:cNvPr id="2056" name="ZoneTexte 11"/>
          <p:cNvSpPr txBox="1">
            <a:spLocks noChangeArrowheads="1"/>
          </p:cNvSpPr>
          <p:nvPr/>
        </p:nvSpPr>
        <p:spPr bwMode="auto">
          <a:xfrm>
            <a:off x="3419872" y="5445224"/>
            <a:ext cx="24479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 dirty="0" smtClean="0">
                <a:solidFill>
                  <a:srgbClr val="FF0000"/>
                </a:solidFill>
                <a:latin typeface="Snap ITC" pitchFamily="82" charset="0"/>
              </a:rPr>
              <a:t>the</a:t>
            </a:r>
            <a:endParaRPr lang="fr-FR" sz="3200" dirty="0">
              <a:solidFill>
                <a:srgbClr val="FF0000"/>
              </a:solidFill>
              <a:latin typeface="Snap ITC" pitchFamily="82" charset="0"/>
            </a:endParaRPr>
          </a:p>
        </p:txBody>
      </p:sp>
      <p:pic>
        <p:nvPicPr>
          <p:cNvPr id="50180" name="Picture 4" descr="C:\Users\Utilisateur\AppData\Local\Microsoft\Windows\Temporary Internet Files\Content.IE5\86OINFSC\MC900151219[1].wm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843808" y="1772816"/>
            <a:ext cx="3523375" cy="36752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484785"/>
            <a:ext cx="8642350" cy="5112866"/>
          </a:xfrm>
          <a:prstGeom prst="roundRect">
            <a:avLst/>
          </a:prstGeom>
          <a:solidFill>
            <a:srgbClr val="FF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51" name="ZoneTexte 13"/>
          <p:cNvSpPr txBox="1">
            <a:spLocks noChangeArrowheads="1"/>
          </p:cNvSpPr>
          <p:nvPr/>
        </p:nvSpPr>
        <p:spPr bwMode="auto">
          <a:xfrm>
            <a:off x="395288" y="5516563"/>
            <a:ext cx="82804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 dirty="0" smtClean="0">
                <a:latin typeface="Snap ITC" pitchFamily="82" charset="0"/>
              </a:rPr>
              <a:t>________ </a:t>
            </a:r>
            <a:r>
              <a:rPr lang="fr-FR" sz="3200" dirty="0" err="1" smtClean="0">
                <a:latin typeface="Snap ITC" pitchFamily="82" charset="0"/>
              </a:rPr>
              <a:t>temperature</a:t>
            </a:r>
            <a:r>
              <a:rPr lang="fr-FR" sz="3200" dirty="0" smtClean="0">
                <a:latin typeface="Snap ITC" pitchFamily="82" charset="0"/>
              </a:rPr>
              <a:t> in </a:t>
            </a:r>
            <a:r>
              <a:rPr lang="fr-FR" sz="3200" dirty="0" err="1" smtClean="0">
                <a:latin typeface="Snap ITC" pitchFamily="82" charset="0"/>
              </a:rPr>
              <a:t>this</a:t>
            </a:r>
            <a:r>
              <a:rPr lang="fr-FR" sz="3200" dirty="0" smtClean="0">
                <a:latin typeface="Snap ITC" pitchFamily="82" charset="0"/>
              </a:rPr>
              <a:t> room </a:t>
            </a:r>
            <a:r>
              <a:rPr lang="fr-FR" sz="3200" dirty="0" err="1" smtClean="0">
                <a:latin typeface="Snap ITC" pitchFamily="82" charset="0"/>
              </a:rPr>
              <a:t>is</a:t>
            </a:r>
            <a:r>
              <a:rPr lang="fr-FR" sz="3200" dirty="0" smtClean="0">
                <a:latin typeface="Snap ITC" pitchFamily="82" charset="0"/>
              </a:rPr>
              <a:t> </a:t>
            </a:r>
            <a:r>
              <a:rPr lang="fr-FR" sz="3200" dirty="0" err="1" smtClean="0">
                <a:latin typeface="Snap ITC" pitchFamily="82" charset="0"/>
              </a:rPr>
              <a:t>too</a:t>
            </a:r>
            <a:r>
              <a:rPr lang="fr-FR" sz="3200" dirty="0" smtClean="0">
                <a:latin typeface="Snap ITC" pitchFamily="82" charset="0"/>
              </a:rPr>
              <a:t> </a:t>
            </a:r>
            <a:r>
              <a:rPr lang="fr-FR" sz="3200" dirty="0" err="1" smtClean="0">
                <a:latin typeface="Snap ITC" pitchFamily="82" charset="0"/>
              </a:rPr>
              <a:t>low</a:t>
            </a:r>
            <a:r>
              <a:rPr lang="fr-FR" sz="3200" dirty="0" smtClean="0">
                <a:latin typeface="Snap ITC" pitchFamily="82" charset="0"/>
              </a:rPr>
              <a:t>.</a:t>
            </a:r>
            <a:endParaRPr lang="fr-FR" sz="3200" dirty="0">
              <a:latin typeface="Snap ITC" pitchFamily="82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323850" y="188913"/>
            <a:ext cx="8424863" cy="1055608"/>
          </a:xfrm>
          <a:prstGeom prst="roundRect">
            <a:avLst/>
          </a:prstGeom>
          <a:solidFill>
            <a:srgbClr val="FFCCCC"/>
          </a:solidFill>
          <a:ln w="28575">
            <a:solidFill>
              <a:schemeClr val="accent4">
                <a:lumMod val="75000"/>
              </a:schemeClr>
            </a:solidFill>
            <a:prstDash val="solid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Complete the </a:t>
            </a:r>
            <a:r>
              <a:rPr lang="fr-FR" sz="2800" dirty="0" err="1">
                <a:solidFill>
                  <a:srgbClr val="FF0000"/>
                </a:solidFill>
                <a:latin typeface="Snap ITC" pitchFamily="82" charset="0"/>
                <a:cs typeface="+mn-cs"/>
              </a:rPr>
              <a:t>following</a:t>
            </a:r>
            <a:r>
              <a:rPr lang="fr-FR" sz="28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 </a:t>
            </a:r>
            <a:r>
              <a:rPr lang="fr-FR" sz="2800" dirty="0" err="1">
                <a:solidFill>
                  <a:srgbClr val="FF0000"/>
                </a:solidFill>
                <a:latin typeface="Snap ITC" pitchFamily="82" charset="0"/>
                <a:cs typeface="+mn-cs"/>
              </a:rPr>
              <a:t>with</a:t>
            </a:r>
            <a:r>
              <a:rPr lang="fr-FR" sz="28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 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 smtClean="0">
                <a:latin typeface="Snap ITC" pitchFamily="82" charset="0"/>
                <a:cs typeface="+mn-cs"/>
              </a:rPr>
              <a:t>a; an; the; or - </a:t>
            </a:r>
            <a:r>
              <a:rPr lang="fr-FR" sz="2800" dirty="0" err="1" smtClean="0">
                <a:latin typeface="Snap ITC" pitchFamily="82" charset="0"/>
                <a:cs typeface="+mn-cs"/>
              </a:rPr>
              <a:t>nothing</a:t>
            </a:r>
            <a:endParaRPr lang="fr-FR" sz="2800" dirty="0">
              <a:latin typeface="Snap ITC" pitchFamily="82" charset="0"/>
              <a:cs typeface="+mn-cs"/>
            </a:endParaRPr>
          </a:p>
        </p:txBody>
      </p:sp>
      <p:sp>
        <p:nvSpPr>
          <p:cNvPr id="2056" name="ZoneTexte 11"/>
          <p:cNvSpPr txBox="1">
            <a:spLocks noChangeArrowheads="1"/>
          </p:cNvSpPr>
          <p:nvPr/>
        </p:nvSpPr>
        <p:spPr bwMode="auto">
          <a:xfrm>
            <a:off x="323528" y="5373216"/>
            <a:ext cx="24479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 dirty="0" smtClean="0">
                <a:solidFill>
                  <a:srgbClr val="FF0000"/>
                </a:solidFill>
                <a:latin typeface="Snap ITC" pitchFamily="82" charset="0"/>
              </a:rPr>
              <a:t>The</a:t>
            </a:r>
            <a:endParaRPr lang="fr-FR" sz="3200" dirty="0">
              <a:solidFill>
                <a:srgbClr val="FF0000"/>
              </a:solidFill>
              <a:latin typeface="Snap ITC" pitchFamily="82" charset="0"/>
            </a:endParaRPr>
          </a:p>
        </p:txBody>
      </p:sp>
      <p:pic>
        <p:nvPicPr>
          <p:cNvPr id="63492" name="Picture 4" descr="C:\Users\Utilisateur\AppData\Local\Microsoft\Windows\Temporary Internet Files\Content.IE5\BHO3YV8L\MC90023244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1628800"/>
            <a:ext cx="3543991" cy="37628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484785"/>
            <a:ext cx="8642350" cy="5112866"/>
          </a:xfrm>
          <a:prstGeom prst="roundRect">
            <a:avLst/>
          </a:prstGeom>
          <a:solidFill>
            <a:srgbClr val="FF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51" name="ZoneTexte 13"/>
          <p:cNvSpPr txBox="1">
            <a:spLocks noChangeArrowheads="1"/>
          </p:cNvSpPr>
          <p:nvPr/>
        </p:nvSpPr>
        <p:spPr bwMode="auto">
          <a:xfrm>
            <a:off x="395288" y="5516563"/>
            <a:ext cx="82804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 dirty="0" smtClean="0">
                <a:latin typeface="Snap ITC" pitchFamily="82" charset="0"/>
              </a:rPr>
              <a:t>________ pollution in </a:t>
            </a:r>
            <a:r>
              <a:rPr lang="fr-FR" sz="3200" dirty="0" err="1" smtClean="0">
                <a:latin typeface="Snap ITC" pitchFamily="82" charset="0"/>
              </a:rPr>
              <a:t>this</a:t>
            </a:r>
            <a:r>
              <a:rPr lang="fr-FR" sz="3200" dirty="0" smtClean="0">
                <a:latin typeface="Snap ITC" pitchFamily="82" charset="0"/>
              </a:rPr>
              <a:t> </a:t>
            </a:r>
            <a:r>
              <a:rPr lang="fr-FR" sz="3200" dirty="0" err="1" smtClean="0">
                <a:latin typeface="Snap ITC" pitchFamily="82" charset="0"/>
              </a:rPr>
              <a:t>town</a:t>
            </a:r>
            <a:r>
              <a:rPr lang="fr-FR" sz="3200" dirty="0" smtClean="0">
                <a:latin typeface="Snap ITC" pitchFamily="82" charset="0"/>
              </a:rPr>
              <a:t> </a:t>
            </a:r>
          </a:p>
          <a:p>
            <a:pPr algn="ctr"/>
            <a:r>
              <a:rPr lang="fr-FR" sz="3200" dirty="0" err="1" smtClean="0">
                <a:latin typeface="Snap ITC" pitchFamily="82" charset="0"/>
              </a:rPr>
              <a:t>is</a:t>
            </a:r>
            <a:r>
              <a:rPr lang="fr-FR" sz="3200" dirty="0" smtClean="0">
                <a:latin typeface="Snap ITC" pitchFamily="82" charset="0"/>
              </a:rPr>
              <a:t> terrible.</a:t>
            </a:r>
            <a:endParaRPr lang="fr-FR" sz="3200" dirty="0">
              <a:latin typeface="Snap ITC" pitchFamily="82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323850" y="188913"/>
            <a:ext cx="8424863" cy="1055608"/>
          </a:xfrm>
          <a:prstGeom prst="roundRect">
            <a:avLst/>
          </a:prstGeom>
          <a:solidFill>
            <a:srgbClr val="FFCCCC"/>
          </a:solidFill>
          <a:ln w="28575">
            <a:solidFill>
              <a:schemeClr val="accent4">
                <a:lumMod val="75000"/>
              </a:schemeClr>
            </a:solidFill>
            <a:prstDash val="solid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Complete the </a:t>
            </a:r>
            <a:r>
              <a:rPr lang="fr-FR" sz="2800" dirty="0" err="1">
                <a:solidFill>
                  <a:srgbClr val="FF0000"/>
                </a:solidFill>
                <a:latin typeface="Snap ITC" pitchFamily="82" charset="0"/>
                <a:cs typeface="+mn-cs"/>
              </a:rPr>
              <a:t>following</a:t>
            </a:r>
            <a:r>
              <a:rPr lang="fr-FR" sz="28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 </a:t>
            </a:r>
            <a:r>
              <a:rPr lang="fr-FR" sz="2800" dirty="0" err="1">
                <a:solidFill>
                  <a:srgbClr val="FF0000"/>
                </a:solidFill>
                <a:latin typeface="Snap ITC" pitchFamily="82" charset="0"/>
                <a:cs typeface="+mn-cs"/>
              </a:rPr>
              <a:t>with</a:t>
            </a:r>
            <a:r>
              <a:rPr lang="fr-FR" sz="28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 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 smtClean="0">
                <a:latin typeface="Snap ITC" pitchFamily="82" charset="0"/>
                <a:cs typeface="+mn-cs"/>
              </a:rPr>
              <a:t>a; an; the; or - </a:t>
            </a:r>
            <a:r>
              <a:rPr lang="fr-FR" sz="2800" dirty="0" err="1" smtClean="0">
                <a:latin typeface="Snap ITC" pitchFamily="82" charset="0"/>
                <a:cs typeface="+mn-cs"/>
              </a:rPr>
              <a:t>nothing</a:t>
            </a:r>
            <a:endParaRPr lang="fr-FR" sz="2800" dirty="0">
              <a:latin typeface="Snap ITC" pitchFamily="82" charset="0"/>
              <a:cs typeface="+mn-cs"/>
            </a:endParaRPr>
          </a:p>
        </p:txBody>
      </p:sp>
      <p:sp>
        <p:nvSpPr>
          <p:cNvPr id="2056" name="ZoneTexte 11"/>
          <p:cNvSpPr txBox="1">
            <a:spLocks noChangeArrowheads="1"/>
          </p:cNvSpPr>
          <p:nvPr/>
        </p:nvSpPr>
        <p:spPr bwMode="auto">
          <a:xfrm>
            <a:off x="755576" y="5445224"/>
            <a:ext cx="24479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 dirty="0" smtClean="0">
                <a:solidFill>
                  <a:srgbClr val="FF0000"/>
                </a:solidFill>
                <a:latin typeface="Snap ITC" pitchFamily="82" charset="0"/>
              </a:rPr>
              <a:t>-</a:t>
            </a:r>
            <a:endParaRPr lang="fr-FR" sz="3200" dirty="0">
              <a:solidFill>
                <a:srgbClr val="FF0000"/>
              </a:solidFill>
              <a:latin typeface="Snap ITC" pitchFamily="82" charset="0"/>
            </a:endParaRPr>
          </a:p>
        </p:txBody>
      </p:sp>
      <p:pic>
        <p:nvPicPr>
          <p:cNvPr id="51202" name="Picture 2" descr="C:\Users\Utilisateur\AppData\Local\Microsoft\Windows\Temporary Internet Files\Content.IE5\0TY1M3QR\MC900056891[1].wm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627784" y="1988840"/>
            <a:ext cx="4060442" cy="287187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484785"/>
            <a:ext cx="8642350" cy="5112866"/>
          </a:xfrm>
          <a:prstGeom prst="roundRect">
            <a:avLst/>
          </a:prstGeom>
          <a:solidFill>
            <a:srgbClr val="FF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51" name="ZoneTexte 13"/>
          <p:cNvSpPr txBox="1">
            <a:spLocks noChangeArrowheads="1"/>
          </p:cNvSpPr>
          <p:nvPr/>
        </p:nvSpPr>
        <p:spPr bwMode="auto">
          <a:xfrm>
            <a:off x="395288" y="5516563"/>
            <a:ext cx="82804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 dirty="0" err="1" smtClean="0">
                <a:latin typeface="Snap ITC" pitchFamily="82" charset="0"/>
              </a:rPr>
              <a:t>We</a:t>
            </a:r>
            <a:r>
              <a:rPr lang="fr-FR" sz="3200" dirty="0" smtClean="0">
                <a:latin typeface="Snap ITC" pitchFamily="82" charset="0"/>
              </a:rPr>
              <a:t> </a:t>
            </a:r>
            <a:r>
              <a:rPr lang="fr-FR" sz="3200" dirty="0" err="1" smtClean="0">
                <a:latin typeface="Snap ITC" pitchFamily="82" charset="0"/>
              </a:rPr>
              <a:t>found</a:t>
            </a:r>
            <a:r>
              <a:rPr lang="fr-FR" sz="3200" dirty="0" smtClean="0">
                <a:latin typeface="Snap ITC" pitchFamily="82" charset="0"/>
              </a:rPr>
              <a:t> _____ </a:t>
            </a:r>
            <a:r>
              <a:rPr lang="fr-FR" sz="3200" dirty="0" err="1" smtClean="0">
                <a:latin typeface="Snap ITC" pitchFamily="82" charset="0"/>
              </a:rPr>
              <a:t>lovely</a:t>
            </a:r>
            <a:r>
              <a:rPr lang="fr-FR" sz="3200" dirty="0" smtClean="0">
                <a:latin typeface="Snap ITC" pitchFamily="82" charset="0"/>
              </a:rPr>
              <a:t> pub in the centre of the </a:t>
            </a:r>
            <a:r>
              <a:rPr lang="fr-FR" sz="3200" dirty="0" err="1" smtClean="0">
                <a:latin typeface="Snap ITC" pitchFamily="82" charset="0"/>
              </a:rPr>
              <a:t>town</a:t>
            </a:r>
            <a:r>
              <a:rPr lang="fr-FR" sz="3200" dirty="0" smtClean="0">
                <a:latin typeface="Snap ITC" pitchFamily="82" charset="0"/>
              </a:rPr>
              <a:t>.</a:t>
            </a:r>
            <a:endParaRPr lang="fr-FR" sz="3200" dirty="0">
              <a:latin typeface="Snap ITC" pitchFamily="82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323850" y="188913"/>
            <a:ext cx="8424863" cy="1055608"/>
          </a:xfrm>
          <a:prstGeom prst="roundRect">
            <a:avLst/>
          </a:prstGeom>
          <a:solidFill>
            <a:srgbClr val="FFCCCC"/>
          </a:solidFill>
          <a:ln w="28575">
            <a:solidFill>
              <a:schemeClr val="accent4">
                <a:lumMod val="75000"/>
              </a:schemeClr>
            </a:solidFill>
            <a:prstDash val="solid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Complete the </a:t>
            </a:r>
            <a:r>
              <a:rPr lang="fr-FR" sz="2800" dirty="0" err="1">
                <a:solidFill>
                  <a:srgbClr val="FF0000"/>
                </a:solidFill>
                <a:latin typeface="Snap ITC" pitchFamily="82" charset="0"/>
                <a:cs typeface="+mn-cs"/>
              </a:rPr>
              <a:t>following</a:t>
            </a:r>
            <a:r>
              <a:rPr lang="fr-FR" sz="28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 </a:t>
            </a:r>
            <a:r>
              <a:rPr lang="fr-FR" sz="2800" dirty="0" err="1">
                <a:solidFill>
                  <a:srgbClr val="FF0000"/>
                </a:solidFill>
                <a:latin typeface="Snap ITC" pitchFamily="82" charset="0"/>
                <a:cs typeface="+mn-cs"/>
              </a:rPr>
              <a:t>with</a:t>
            </a:r>
            <a:r>
              <a:rPr lang="fr-FR" sz="28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 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 smtClean="0">
                <a:latin typeface="Snap ITC" pitchFamily="82" charset="0"/>
                <a:cs typeface="+mn-cs"/>
              </a:rPr>
              <a:t>a; an; the; or - </a:t>
            </a:r>
            <a:r>
              <a:rPr lang="fr-FR" sz="2800" dirty="0" err="1" smtClean="0">
                <a:latin typeface="Snap ITC" pitchFamily="82" charset="0"/>
                <a:cs typeface="+mn-cs"/>
              </a:rPr>
              <a:t>nothing</a:t>
            </a:r>
            <a:endParaRPr lang="fr-FR" sz="2800" dirty="0">
              <a:latin typeface="Snap ITC" pitchFamily="82" charset="0"/>
              <a:cs typeface="+mn-cs"/>
            </a:endParaRPr>
          </a:p>
        </p:txBody>
      </p:sp>
      <p:sp>
        <p:nvSpPr>
          <p:cNvPr id="2056" name="ZoneTexte 11"/>
          <p:cNvSpPr txBox="1">
            <a:spLocks noChangeArrowheads="1"/>
          </p:cNvSpPr>
          <p:nvPr/>
        </p:nvSpPr>
        <p:spPr bwMode="auto">
          <a:xfrm>
            <a:off x="2411760" y="5445224"/>
            <a:ext cx="24479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 dirty="0" smtClean="0">
                <a:solidFill>
                  <a:srgbClr val="FF0000"/>
                </a:solidFill>
                <a:latin typeface="Snap ITC" pitchFamily="82" charset="0"/>
              </a:rPr>
              <a:t>a</a:t>
            </a:r>
            <a:endParaRPr lang="fr-FR" sz="3200" dirty="0">
              <a:solidFill>
                <a:srgbClr val="FF0000"/>
              </a:solidFill>
              <a:latin typeface="Snap ITC" pitchFamily="82" charset="0"/>
            </a:endParaRPr>
          </a:p>
        </p:txBody>
      </p:sp>
      <p:pic>
        <p:nvPicPr>
          <p:cNvPr id="65538" name="Picture 2" descr="C:\Users\Utilisateur\AppData\Local\Microsoft\Windows\Temporary Internet Files\Content.IE5\COYLFS6S\MC90023062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3309" y="1720913"/>
            <a:ext cx="3197382" cy="34161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484785"/>
            <a:ext cx="8642350" cy="5112866"/>
          </a:xfrm>
          <a:prstGeom prst="roundRect">
            <a:avLst/>
          </a:prstGeom>
          <a:solidFill>
            <a:srgbClr val="FF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51" name="ZoneTexte 13"/>
          <p:cNvSpPr txBox="1">
            <a:spLocks noChangeArrowheads="1"/>
          </p:cNvSpPr>
          <p:nvPr/>
        </p:nvSpPr>
        <p:spPr bwMode="auto">
          <a:xfrm>
            <a:off x="323528" y="5516563"/>
            <a:ext cx="849694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200" dirty="0" smtClean="0">
                <a:latin typeface="Snap ITC" pitchFamily="82" charset="0"/>
              </a:rPr>
              <a:t>_______ lions are </a:t>
            </a:r>
            <a:r>
              <a:rPr lang="fr-FR" sz="3200" dirty="0" err="1" smtClean="0">
                <a:latin typeface="Snap ITC" pitchFamily="82" charset="0"/>
              </a:rPr>
              <a:t>dangerous</a:t>
            </a:r>
            <a:r>
              <a:rPr lang="fr-FR" sz="3200" dirty="0" smtClean="0">
                <a:latin typeface="Snap ITC" pitchFamily="82" charset="0"/>
              </a:rPr>
              <a:t> </a:t>
            </a:r>
            <a:r>
              <a:rPr lang="fr-FR" sz="3200" dirty="0" err="1" smtClean="0">
                <a:latin typeface="Snap ITC" pitchFamily="82" charset="0"/>
              </a:rPr>
              <a:t>animals</a:t>
            </a:r>
            <a:r>
              <a:rPr lang="fr-FR" sz="3200" dirty="0" smtClean="0">
                <a:latin typeface="Snap ITC" pitchFamily="82" charset="0"/>
              </a:rPr>
              <a:t>. </a:t>
            </a:r>
            <a:endParaRPr lang="fr-FR" sz="3200" dirty="0">
              <a:latin typeface="Snap ITC" pitchFamily="82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323850" y="188913"/>
            <a:ext cx="8424863" cy="1055608"/>
          </a:xfrm>
          <a:prstGeom prst="roundRect">
            <a:avLst/>
          </a:prstGeom>
          <a:solidFill>
            <a:srgbClr val="FFCCCC"/>
          </a:solidFill>
          <a:ln w="28575">
            <a:solidFill>
              <a:schemeClr val="accent4">
                <a:lumMod val="75000"/>
              </a:schemeClr>
            </a:solidFill>
            <a:prstDash val="solid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Complete the </a:t>
            </a:r>
            <a:r>
              <a:rPr lang="fr-FR" sz="2800" dirty="0" err="1">
                <a:solidFill>
                  <a:srgbClr val="FF0000"/>
                </a:solidFill>
                <a:latin typeface="Snap ITC" pitchFamily="82" charset="0"/>
                <a:cs typeface="+mn-cs"/>
              </a:rPr>
              <a:t>following</a:t>
            </a:r>
            <a:r>
              <a:rPr lang="fr-FR" sz="28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 </a:t>
            </a:r>
            <a:r>
              <a:rPr lang="fr-FR" sz="2800" dirty="0" err="1">
                <a:solidFill>
                  <a:srgbClr val="FF0000"/>
                </a:solidFill>
                <a:latin typeface="Snap ITC" pitchFamily="82" charset="0"/>
                <a:cs typeface="+mn-cs"/>
              </a:rPr>
              <a:t>with</a:t>
            </a:r>
            <a:r>
              <a:rPr lang="fr-FR" sz="28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 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 smtClean="0">
                <a:latin typeface="Snap ITC" pitchFamily="82" charset="0"/>
                <a:cs typeface="+mn-cs"/>
              </a:rPr>
              <a:t>a; an; the; or - </a:t>
            </a:r>
            <a:r>
              <a:rPr lang="fr-FR" sz="2800" dirty="0" err="1" smtClean="0">
                <a:latin typeface="Snap ITC" pitchFamily="82" charset="0"/>
                <a:cs typeface="+mn-cs"/>
              </a:rPr>
              <a:t>nothing</a:t>
            </a:r>
            <a:endParaRPr lang="fr-FR" sz="2800" dirty="0">
              <a:latin typeface="Snap ITC" pitchFamily="82" charset="0"/>
              <a:cs typeface="+mn-cs"/>
            </a:endParaRPr>
          </a:p>
        </p:txBody>
      </p:sp>
      <p:sp>
        <p:nvSpPr>
          <p:cNvPr id="2056" name="ZoneTexte 11"/>
          <p:cNvSpPr txBox="1">
            <a:spLocks noChangeArrowheads="1"/>
          </p:cNvSpPr>
          <p:nvPr/>
        </p:nvSpPr>
        <p:spPr bwMode="auto">
          <a:xfrm>
            <a:off x="0" y="5445224"/>
            <a:ext cx="24479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 dirty="0" smtClean="0">
                <a:solidFill>
                  <a:srgbClr val="FF0000"/>
                </a:solidFill>
                <a:latin typeface="Snap ITC" pitchFamily="82" charset="0"/>
              </a:rPr>
              <a:t>-</a:t>
            </a:r>
            <a:endParaRPr lang="fr-FR" sz="3200" dirty="0">
              <a:solidFill>
                <a:srgbClr val="FF0000"/>
              </a:solidFill>
              <a:latin typeface="Snap ITC" pitchFamily="82" charset="0"/>
            </a:endParaRPr>
          </a:p>
        </p:txBody>
      </p:sp>
      <p:pic>
        <p:nvPicPr>
          <p:cNvPr id="2058" name="Picture 10" descr="C:\Users\Utilisateur\AppData\Local\Microsoft\Windows\Temporary Internet Files\Content.IE5\COYLFS6S\MC900324444[1].wm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267744" y="1700808"/>
            <a:ext cx="4824536" cy="364301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484785"/>
            <a:ext cx="8642350" cy="5112866"/>
          </a:xfrm>
          <a:prstGeom prst="roundRect">
            <a:avLst/>
          </a:prstGeom>
          <a:solidFill>
            <a:srgbClr val="FF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51" name="ZoneTexte 13"/>
          <p:cNvSpPr txBox="1">
            <a:spLocks noChangeArrowheads="1"/>
          </p:cNvSpPr>
          <p:nvPr/>
        </p:nvSpPr>
        <p:spPr bwMode="auto">
          <a:xfrm>
            <a:off x="395288" y="5516563"/>
            <a:ext cx="8280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 dirty="0" smtClean="0">
                <a:latin typeface="Snap ITC" pitchFamily="82" charset="0"/>
              </a:rPr>
              <a:t>I </a:t>
            </a:r>
            <a:r>
              <a:rPr lang="fr-FR" sz="3200" dirty="0" err="1" smtClean="0">
                <a:latin typeface="Snap ITC" pitchFamily="82" charset="0"/>
              </a:rPr>
              <a:t>went</a:t>
            </a:r>
            <a:r>
              <a:rPr lang="fr-FR" sz="3200" dirty="0" smtClean="0">
                <a:latin typeface="Snap ITC" pitchFamily="82" charset="0"/>
              </a:rPr>
              <a:t> to ______ </a:t>
            </a:r>
            <a:r>
              <a:rPr lang="fr-FR" sz="3200" dirty="0" err="1" smtClean="0">
                <a:latin typeface="Snap ITC" pitchFamily="82" charset="0"/>
              </a:rPr>
              <a:t>school</a:t>
            </a:r>
            <a:r>
              <a:rPr lang="fr-FR" sz="3200" dirty="0" smtClean="0">
                <a:latin typeface="Snap ITC" pitchFamily="82" charset="0"/>
              </a:rPr>
              <a:t> in </a:t>
            </a:r>
            <a:r>
              <a:rPr lang="fr-FR" sz="3200" dirty="0" err="1" smtClean="0">
                <a:latin typeface="Snap ITC" pitchFamily="82" charset="0"/>
              </a:rPr>
              <a:t>England</a:t>
            </a:r>
            <a:r>
              <a:rPr lang="fr-FR" sz="3200" dirty="0" smtClean="0">
                <a:latin typeface="Snap ITC" pitchFamily="82" charset="0"/>
              </a:rPr>
              <a:t>.</a:t>
            </a:r>
            <a:endParaRPr lang="fr-FR" sz="3200" dirty="0">
              <a:latin typeface="Snap ITC" pitchFamily="82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323850" y="188913"/>
            <a:ext cx="8424863" cy="1055608"/>
          </a:xfrm>
          <a:prstGeom prst="roundRect">
            <a:avLst/>
          </a:prstGeom>
          <a:solidFill>
            <a:srgbClr val="FFCCCC"/>
          </a:solidFill>
          <a:ln w="28575">
            <a:solidFill>
              <a:schemeClr val="accent4">
                <a:lumMod val="75000"/>
              </a:schemeClr>
            </a:solidFill>
            <a:prstDash val="solid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Complete the </a:t>
            </a:r>
            <a:r>
              <a:rPr lang="fr-FR" sz="2800" dirty="0" err="1">
                <a:solidFill>
                  <a:srgbClr val="FF0000"/>
                </a:solidFill>
                <a:latin typeface="Snap ITC" pitchFamily="82" charset="0"/>
                <a:cs typeface="+mn-cs"/>
              </a:rPr>
              <a:t>following</a:t>
            </a:r>
            <a:r>
              <a:rPr lang="fr-FR" sz="28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 </a:t>
            </a:r>
            <a:r>
              <a:rPr lang="fr-FR" sz="2800" dirty="0" err="1">
                <a:solidFill>
                  <a:srgbClr val="FF0000"/>
                </a:solidFill>
                <a:latin typeface="Snap ITC" pitchFamily="82" charset="0"/>
                <a:cs typeface="+mn-cs"/>
              </a:rPr>
              <a:t>with</a:t>
            </a:r>
            <a:r>
              <a:rPr lang="fr-FR" sz="28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 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 smtClean="0">
                <a:latin typeface="Snap ITC" pitchFamily="82" charset="0"/>
                <a:cs typeface="+mn-cs"/>
              </a:rPr>
              <a:t>a; an; the; or - </a:t>
            </a:r>
            <a:r>
              <a:rPr lang="fr-FR" sz="2800" dirty="0" err="1" smtClean="0">
                <a:latin typeface="Snap ITC" pitchFamily="82" charset="0"/>
                <a:cs typeface="+mn-cs"/>
              </a:rPr>
              <a:t>nothing</a:t>
            </a:r>
            <a:endParaRPr lang="fr-FR" sz="2800" dirty="0">
              <a:latin typeface="Snap ITC" pitchFamily="82" charset="0"/>
              <a:cs typeface="+mn-cs"/>
            </a:endParaRPr>
          </a:p>
        </p:txBody>
      </p:sp>
      <p:sp>
        <p:nvSpPr>
          <p:cNvPr id="2056" name="ZoneTexte 11"/>
          <p:cNvSpPr txBox="1">
            <a:spLocks noChangeArrowheads="1"/>
          </p:cNvSpPr>
          <p:nvPr/>
        </p:nvSpPr>
        <p:spPr bwMode="auto">
          <a:xfrm>
            <a:off x="2411760" y="5445224"/>
            <a:ext cx="24479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 dirty="0" smtClean="0">
                <a:solidFill>
                  <a:srgbClr val="FF0000"/>
                </a:solidFill>
                <a:latin typeface="Snap ITC" pitchFamily="82" charset="0"/>
              </a:rPr>
              <a:t>-</a:t>
            </a:r>
            <a:endParaRPr lang="fr-FR" sz="3200" dirty="0">
              <a:solidFill>
                <a:srgbClr val="FF0000"/>
              </a:solidFill>
              <a:latin typeface="Snap ITC" pitchFamily="82" charset="0"/>
            </a:endParaRPr>
          </a:p>
        </p:txBody>
      </p:sp>
      <p:pic>
        <p:nvPicPr>
          <p:cNvPr id="52226" name="Picture 2" descr="C:\Users\Utilisateur\AppData\Local\Microsoft\Windows\Temporary Internet Files\Content.IE5\COYLFS6S\MC900290671[1].wm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275856" y="1628800"/>
            <a:ext cx="3252272" cy="38969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484785"/>
            <a:ext cx="8642350" cy="5112866"/>
          </a:xfrm>
          <a:prstGeom prst="roundRect">
            <a:avLst/>
          </a:prstGeom>
          <a:solidFill>
            <a:srgbClr val="FF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51" name="ZoneTexte 13"/>
          <p:cNvSpPr txBox="1">
            <a:spLocks noChangeArrowheads="1"/>
          </p:cNvSpPr>
          <p:nvPr/>
        </p:nvSpPr>
        <p:spPr bwMode="auto">
          <a:xfrm>
            <a:off x="395288" y="5516563"/>
            <a:ext cx="82804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 dirty="0" smtClean="0">
                <a:latin typeface="Snap ITC" pitchFamily="82" charset="0"/>
              </a:rPr>
              <a:t>There </a:t>
            </a:r>
            <a:r>
              <a:rPr lang="fr-FR" sz="3200" dirty="0" err="1" smtClean="0">
                <a:latin typeface="Snap ITC" pitchFamily="82" charset="0"/>
              </a:rPr>
              <a:t>was</a:t>
            </a:r>
            <a:r>
              <a:rPr lang="fr-FR" sz="3200" dirty="0" smtClean="0">
                <a:latin typeface="Snap ITC" pitchFamily="82" charset="0"/>
              </a:rPr>
              <a:t> a </a:t>
            </a:r>
            <a:r>
              <a:rPr lang="fr-FR" sz="3200" dirty="0" err="1" smtClean="0">
                <a:latin typeface="Snap ITC" pitchFamily="82" charset="0"/>
              </a:rPr>
              <a:t>fire</a:t>
            </a:r>
            <a:r>
              <a:rPr lang="fr-FR" sz="3200" dirty="0" smtClean="0">
                <a:latin typeface="Snap ITC" pitchFamily="82" charset="0"/>
              </a:rPr>
              <a:t> </a:t>
            </a:r>
            <a:r>
              <a:rPr lang="fr-FR" sz="3200" dirty="0" err="1" smtClean="0">
                <a:latin typeface="Snap ITC" pitchFamily="82" charset="0"/>
              </a:rPr>
              <a:t>at</a:t>
            </a:r>
            <a:r>
              <a:rPr lang="fr-FR" sz="3200" dirty="0" smtClean="0">
                <a:latin typeface="Snap ITC" pitchFamily="82" charset="0"/>
              </a:rPr>
              <a:t> _______ Regency </a:t>
            </a:r>
            <a:r>
              <a:rPr lang="fr-FR" sz="3200" dirty="0" err="1" smtClean="0">
                <a:latin typeface="Snap ITC" pitchFamily="82" charset="0"/>
              </a:rPr>
              <a:t>Hotel</a:t>
            </a:r>
            <a:r>
              <a:rPr lang="fr-FR" sz="3200" dirty="0" smtClean="0">
                <a:latin typeface="Snap ITC" pitchFamily="82" charset="0"/>
              </a:rPr>
              <a:t> last night.</a:t>
            </a:r>
            <a:endParaRPr lang="fr-FR" sz="3200" dirty="0">
              <a:latin typeface="Snap ITC" pitchFamily="82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323850" y="188913"/>
            <a:ext cx="8424863" cy="1055608"/>
          </a:xfrm>
          <a:prstGeom prst="roundRect">
            <a:avLst/>
          </a:prstGeom>
          <a:solidFill>
            <a:srgbClr val="FFCCCC"/>
          </a:solidFill>
          <a:ln w="28575">
            <a:solidFill>
              <a:schemeClr val="accent4">
                <a:lumMod val="75000"/>
              </a:schemeClr>
            </a:solidFill>
            <a:prstDash val="solid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Complete the </a:t>
            </a:r>
            <a:r>
              <a:rPr lang="fr-FR" sz="2800" dirty="0" err="1">
                <a:solidFill>
                  <a:srgbClr val="FF0000"/>
                </a:solidFill>
                <a:latin typeface="Snap ITC" pitchFamily="82" charset="0"/>
                <a:cs typeface="+mn-cs"/>
              </a:rPr>
              <a:t>following</a:t>
            </a:r>
            <a:r>
              <a:rPr lang="fr-FR" sz="28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 </a:t>
            </a:r>
            <a:r>
              <a:rPr lang="fr-FR" sz="2800" dirty="0" err="1">
                <a:solidFill>
                  <a:srgbClr val="FF0000"/>
                </a:solidFill>
                <a:latin typeface="Snap ITC" pitchFamily="82" charset="0"/>
                <a:cs typeface="+mn-cs"/>
              </a:rPr>
              <a:t>with</a:t>
            </a:r>
            <a:r>
              <a:rPr lang="fr-FR" sz="28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 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 smtClean="0">
                <a:latin typeface="Snap ITC" pitchFamily="82" charset="0"/>
                <a:cs typeface="+mn-cs"/>
              </a:rPr>
              <a:t>a; an; the; or - </a:t>
            </a:r>
            <a:r>
              <a:rPr lang="fr-FR" sz="2800" dirty="0" err="1" smtClean="0">
                <a:latin typeface="Snap ITC" pitchFamily="82" charset="0"/>
                <a:cs typeface="+mn-cs"/>
              </a:rPr>
              <a:t>nothing</a:t>
            </a:r>
            <a:endParaRPr lang="fr-FR" sz="2800" dirty="0">
              <a:latin typeface="Snap ITC" pitchFamily="82" charset="0"/>
              <a:cs typeface="+mn-cs"/>
            </a:endParaRPr>
          </a:p>
        </p:txBody>
      </p:sp>
      <p:sp>
        <p:nvSpPr>
          <p:cNvPr id="2056" name="ZoneTexte 11"/>
          <p:cNvSpPr txBox="1">
            <a:spLocks noChangeArrowheads="1"/>
          </p:cNvSpPr>
          <p:nvPr/>
        </p:nvSpPr>
        <p:spPr bwMode="auto">
          <a:xfrm>
            <a:off x="5796136" y="5445224"/>
            <a:ext cx="24479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 dirty="0" smtClean="0">
                <a:solidFill>
                  <a:srgbClr val="FF0000"/>
                </a:solidFill>
                <a:latin typeface="Snap ITC" pitchFamily="82" charset="0"/>
              </a:rPr>
              <a:t>the</a:t>
            </a:r>
            <a:endParaRPr lang="fr-FR" sz="3200" dirty="0">
              <a:solidFill>
                <a:srgbClr val="FF0000"/>
              </a:solidFill>
              <a:latin typeface="Snap ITC" pitchFamily="82" charset="0"/>
            </a:endParaRPr>
          </a:p>
        </p:txBody>
      </p:sp>
      <p:pic>
        <p:nvPicPr>
          <p:cNvPr id="54274" name="Picture 2" descr="C:\Users\Utilisateur\AppData\Local\Microsoft\Windows\Temporary Internet Files\Content.IE5\86OINFSC\MC900352354[1].wm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347864" y="1844824"/>
            <a:ext cx="3396203" cy="34898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484785"/>
            <a:ext cx="8642350" cy="5112866"/>
          </a:xfrm>
          <a:prstGeom prst="roundRect">
            <a:avLst/>
          </a:prstGeom>
          <a:solidFill>
            <a:srgbClr val="FF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51" name="ZoneTexte 13"/>
          <p:cNvSpPr txBox="1">
            <a:spLocks noChangeArrowheads="1"/>
          </p:cNvSpPr>
          <p:nvPr/>
        </p:nvSpPr>
        <p:spPr bwMode="auto">
          <a:xfrm>
            <a:off x="395288" y="5516563"/>
            <a:ext cx="8280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 dirty="0" smtClean="0">
                <a:latin typeface="Snap ITC" pitchFamily="82" charset="0"/>
              </a:rPr>
              <a:t>Kevin </a:t>
            </a:r>
            <a:r>
              <a:rPr lang="fr-FR" sz="3200" dirty="0" err="1" smtClean="0">
                <a:latin typeface="Snap ITC" pitchFamily="82" charset="0"/>
              </a:rPr>
              <a:t>is</a:t>
            </a:r>
            <a:r>
              <a:rPr lang="fr-FR" sz="3200" dirty="0" smtClean="0">
                <a:latin typeface="Snap ITC" pitchFamily="82" charset="0"/>
              </a:rPr>
              <a:t> _____ </a:t>
            </a:r>
            <a:r>
              <a:rPr lang="fr-FR" sz="3200" dirty="0" err="1" smtClean="0">
                <a:latin typeface="Snap ITC" pitchFamily="82" charset="0"/>
              </a:rPr>
              <a:t>accountant</a:t>
            </a:r>
            <a:r>
              <a:rPr lang="fr-FR" sz="3200" dirty="0" smtClean="0">
                <a:latin typeface="Snap ITC" pitchFamily="82" charset="0"/>
              </a:rPr>
              <a:t>.</a:t>
            </a:r>
            <a:endParaRPr lang="fr-FR" sz="3200" dirty="0">
              <a:latin typeface="Snap ITC" pitchFamily="82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323850" y="188913"/>
            <a:ext cx="8424863" cy="1055608"/>
          </a:xfrm>
          <a:prstGeom prst="roundRect">
            <a:avLst/>
          </a:prstGeom>
          <a:solidFill>
            <a:srgbClr val="FFCCCC"/>
          </a:solidFill>
          <a:ln w="28575">
            <a:solidFill>
              <a:schemeClr val="accent4">
                <a:lumMod val="75000"/>
              </a:schemeClr>
            </a:solidFill>
            <a:prstDash val="solid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Complete the </a:t>
            </a:r>
            <a:r>
              <a:rPr lang="fr-FR" sz="2800" dirty="0" err="1">
                <a:solidFill>
                  <a:srgbClr val="FF0000"/>
                </a:solidFill>
                <a:latin typeface="Snap ITC" pitchFamily="82" charset="0"/>
                <a:cs typeface="+mn-cs"/>
              </a:rPr>
              <a:t>following</a:t>
            </a:r>
            <a:r>
              <a:rPr lang="fr-FR" sz="28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 </a:t>
            </a:r>
            <a:r>
              <a:rPr lang="fr-FR" sz="2800" dirty="0" err="1">
                <a:solidFill>
                  <a:srgbClr val="FF0000"/>
                </a:solidFill>
                <a:latin typeface="Snap ITC" pitchFamily="82" charset="0"/>
                <a:cs typeface="+mn-cs"/>
              </a:rPr>
              <a:t>with</a:t>
            </a:r>
            <a:r>
              <a:rPr lang="fr-FR" sz="28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 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 smtClean="0">
                <a:latin typeface="Snap ITC" pitchFamily="82" charset="0"/>
                <a:cs typeface="+mn-cs"/>
              </a:rPr>
              <a:t>a; an; the; or - </a:t>
            </a:r>
            <a:r>
              <a:rPr lang="fr-FR" sz="2800" dirty="0" err="1" smtClean="0">
                <a:latin typeface="Snap ITC" pitchFamily="82" charset="0"/>
                <a:cs typeface="+mn-cs"/>
              </a:rPr>
              <a:t>nothing</a:t>
            </a:r>
            <a:endParaRPr lang="fr-FR" sz="2800" dirty="0">
              <a:latin typeface="Snap ITC" pitchFamily="82" charset="0"/>
              <a:cs typeface="+mn-cs"/>
            </a:endParaRPr>
          </a:p>
        </p:txBody>
      </p:sp>
      <p:sp>
        <p:nvSpPr>
          <p:cNvPr id="2056" name="ZoneTexte 11"/>
          <p:cNvSpPr txBox="1">
            <a:spLocks noChangeArrowheads="1"/>
          </p:cNvSpPr>
          <p:nvPr/>
        </p:nvSpPr>
        <p:spPr bwMode="auto">
          <a:xfrm>
            <a:off x="2987824" y="5445224"/>
            <a:ext cx="24479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 dirty="0" smtClean="0">
                <a:solidFill>
                  <a:srgbClr val="FF0000"/>
                </a:solidFill>
                <a:latin typeface="Snap ITC" pitchFamily="82" charset="0"/>
              </a:rPr>
              <a:t>an</a:t>
            </a:r>
            <a:endParaRPr lang="fr-FR" sz="3200" dirty="0">
              <a:solidFill>
                <a:srgbClr val="FF0000"/>
              </a:solidFill>
              <a:latin typeface="Snap ITC" pitchFamily="82" charset="0"/>
            </a:endParaRPr>
          </a:p>
        </p:txBody>
      </p:sp>
      <p:pic>
        <p:nvPicPr>
          <p:cNvPr id="55299" name="Picture 3" descr="C:\Users\Utilisateur\AppData\Local\Microsoft\Windows\Temporary Internet Files\Content.IE5\0TY1M3QR\MC90021207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1484784"/>
            <a:ext cx="3975540" cy="408717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484785"/>
            <a:ext cx="8642350" cy="5112866"/>
          </a:xfrm>
          <a:prstGeom prst="roundRect">
            <a:avLst/>
          </a:prstGeom>
          <a:solidFill>
            <a:srgbClr val="FF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51" name="ZoneTexte 13"/>
          <p:cNvSpPr txBox="1">
            <a:spLocks noChangeArrowheads="1"/>
          </p:cNvSpPr>
          <p:nvPr/>
        </p:nvSpPr>
        <p:spPr bwMode="auto">
          <a:xfrm>
            <a:off x="395288" y="5516563"/>
            <a:ext cx="82804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 dirty="0" smtClean="0">
                <a:latin typeface="Snap ITC" pitchFamily="82" charset="0"/>
              </a:rPr>
              <a:t>I </a:t>
            </a:r>
            <a:r>
              <a:rPr lang="fr-FR" sz="3200" dirty="0" err="1" smtClean="0">
                <a:latin typeface="Snap ITC" pitchFamily="82" charset="0"/>
              </a:rPr>
              <a:t>had</a:t>
            </a:r>
            <a:r>
              <a:rPr lang="fr-FR" sz="3200" dirty="0" smtClean="0">
                <a:latin typeface="Snap ITC" pitchFamily="82" charset="0"/>
              </a:rPr>
              <a:t> breakfast in  ____ </a:t>
            </a:r>
            <a:r>
              <a:rPr lang="fr-FR" sz="3200" dirty="0" err="1" smtClean="0">
                <a:latin typeface="Snap ITC" pitchFamily="82" charset="0"/>
              </a:rPr>
              <a:t>cafe</a:t>
            </a:r>
            <a:r>
              <a:rPr lang="fr-FR" sz="3200" dirty="0">
                <a:latin typeface="Snap ITC" pitchFamily="82" charset="0"/>
              </a:rPr>
              <a:t> </a:t>
            </a:r>
            <a:endParaRPr lang="fr-FR" sz="3200" dirty="0" smtClean="0">
              <a:latin typeface="Snap ITC" pitchFamily="82" charset="0"/>
            </a:endParaRPr>
          </a:p>
          <a:p>
            <a:pPr algn="ctr"/>
            <a:r>
              <a:rPr lang="fr-FR" sz="3200" dirty="0" err="1" smtClean="0">
                <a:latin typeface="Snap ITC" pitchFamily="82" charset="0"/>
              </a:rPr>
              <a:t>this</a:t>
            </a:r>
            <a:r>
              <a:rPr lang="fr-FR" sz="3200" dirty="0" smtClean="0">
                <a:latin typeface="Snap ITC" pitchFamily="82" charset="0"/>
              </a:rPr>
              <a:t> </a:t>
            </a:r>
            <a:r>
              <a:rPr lang="fr-FR" sz="3200" dirty="0" err="1" smtClean="0">
                <a:latin typeface="Snap ITC" pitchFamily="82" charset="0"/>
              </a:rPr>
              <a:t>morning</a:t>
            </a:r>
            <a:r>
              <a:rPr lang="fr-FR" sz="3200" dirty="0" smtClean="0">
                <a:latin typeface="Snap ITC" pitchFamily="82" charset="0"/>
              </a:rPr>
              <a:t>.</a:t>
            </a:r>
            <a:endParaRPr lang="fr-FR" sz="3200" dirty="0">
              <a:latin typeface="Snap ITC" pitchFamily="82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323850" y="188913"/>
            <a:ext cx="8424863" cy="1055608"/>
          </a:xfrm>
          <a:prstGeom prst="roundRect">
            <a:avLst/>
          </a:prstGeom>
          <a:solidFill>
            <a:srgbClr val="FFCCCC"/>
          </a:solidFill>
          <a:ln w="28575">
            <a:solidFill>
              <a:schemeClr val="accent4">
                <a:lumMod val="75000"/>
              </a:schemeClr>
            </a:solidFill>
            <a:prstDash val="solid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Complete the </a:t>
            </a:r>
            <a:r>
              <a:rPr lang="fr-FR" sz="2800" dirty="0" err="1">
                <a:solidFill>
                  <a:srgbClr val="FF0000"/>
                </a:solidFill>
                <a:latin typeface="Snap ITC" pitchFamily="82" charset="0"/>
                <a:cs typeface="+mn-cs"/>
              </a:rPr>
              <a:t>following</a:t>
            </a:r>
            <a:r>
              <a:rPr lang="fr-FR" sz="28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 </a:t>
            </a:r>
            <a:r>
              <a:rPr lang="fr-FR" sz="2800" dirty="0" err="1">
                <a:solidFill>
                  <a:srgbClr val="FF0000"/>
                </a:solidFill>
                <a:latin typeface="Snap ITC" pitchFamily="82" charset="0"/>
                <a:cs typeface="+mn-cs"/>
              </a:rPr>
              <a:t>with</a:t>
            </a:r>
            <a:r>
              <a:rPr lang="fr-FR" sz="28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 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 smtClean="0">
                <a:latin typeface="Snap ITC" pitchFamily="82" charset="0"/>
                <a:cs typeface="+mn-cs"/>
              </a:rPr>
              <a:t>a; an; the; or - </a:t>
            </a:r>
            <a:r>
              <a:rPr lang="fr-FR" sz="2800" dirty="0" err="1" smtClean="0">
                <a:latin typeface="Snap ITC" pitchFamily="82" charset="0"/>
                <a:cs typeface="+mn-cs"/>
              </a:rPr>
              <a:t>nothing</a:t>
            </a:r>
            <a:endParaRPr lang="fr-FR" sz="2800" dirty="0">
              <a:latin typeface="Snap ITC" pitchFamily="82" charset="0"/>
              <a:cs typeface="+mn-cs"/>
            </a:endParaRPr>
          </a:p>
        </p:txBody>
      </p:sp>
      <p:sp>
        <p:nvSpPr>
          <p:cNvPr id="2056" name="ZoneTexte 11"/>
          <p:cNvSpPr txBox="1">
            <a:spLocks noChangeArrowheads="1"/>
          </p:cNvSpPr>
          <p:nvPr/>
        </p:nvSpPr>
        <p:spPr bwMode="auto">
          <a:xfrm>
            <a:off x="4860032" y="5517232"/>
            <a:ext cx="24479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 dirty="0">
                <a:solidFill>
                  <a:srgbClr val="FF0000"/>
                </a:solidFill>
                <a:latin typeface="Snap ITC" pitchFamily="82" charset="0"/>
              </a:rPr>
              <a:t>a</a:t>
            </a:r>
          </a:p>
        </p:txBody>
      </p:sp>
      <p:pic>
        <p:nvPicPr>
          <p:cNvPr id="57346" name="Picture 2" descr="C:\Users\Utilisateur\AppData\Local\Microsoft\Windows\Temporary Internet Files\Content.IE5\A51V1770\MC90041191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8467" y="1742037"/>
            <a:ext cx="3567065" cy="33739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484785"/>
            <a:ext cx="8642350" cy="5112866"/>
          </a:xfrm>
          <a:prstGeom prst="roundRect">
            <a:avLst/>
          </a:prstGeom>
          <a:solidFill>
            <a:srgbClr val="FF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51" name="ZoneTexte 13"/>
          <p:cNvSpPr txBox="1">
            <a:spLocks noChangeArrowheads="1"/>
          </p:cNvSpPr>
          <p:nvPr/>
        </p:nvSpPr>
        <p:spPr bwMode="auto">
          <a:xfrm>
            <a:off x="395288" y="5516563"/>
            <a:ext cx="82804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 dirty="0" err="1" smtClean="0">
                <a:latin typeface="Snap ITC" pitchFamily="82" charset="0"/>
              </a:rPr>
              <a:t>They</a:t>
            </a:r>
            <a:r>
              <a:rPr lang="fr-FR" sz="3200" dirty="0" smtClean="0">
                <a:latin typeface="Snap ITC" pitchFamily="82" charset="0"/>
              </a:rPr>
              <a:t> go to _______ </a:t>
            </a:r>
            <a:r>
              <a:rPr lang="fr-FR" sz="3200" dirty="0" err="1" smtClean="0">
                <a:latin typeface="Snap ITC" pitchFamily="82" charset="0"/>
              </a:rPr>
              <a:t>church</a:t>
            </a:r>
            <a:r>
              <a:rPr lang="fr-FR" sz="3200" dirty="0" smtClean="0">
                <a:latin typeface="Snap ITC" pitchFamily="82" charset="0"/>
              </a:rPr>
              <a:t> </a:t>
            </a:r>
          </a:p>
          <a:p>
            <a:pPr algn="ctr"/>
            <a:r>
              <a:rPr lang="fr-FR" sz="3200" dirty="0" err="1" smtClean="0">
                <a:latin typeface="Snap ITC" pitchFamily="82" charset="0"/>
              </a:rPr>
              <a:t>every</a:t>
            </a:r>
            <a:r>
              <a:rPr lang="fr-FR" sz="3200" dirty="0" smtClean="0">
                <a:latin typeface="Snap ITC" pitchFamily="82" charset="0"/>
              </a:rPr>
              <a:t> </a:t>
            </a:r>
            <a:r>
              <a:rPr lang="fr-FR" sz="3200" dirty="0" err="1" smtClean="0">
                <a:latin typeface="Snap ITC" pitchFamily="82" charset="0"/>
              </a:rPr>
              <a:t>Sunday</a:t>
            </a:r>
            <a:r>
              <a:rPr lang="fr-FR" sz="3200" dirty="0" smtClean="0">
                <a:latin typeface="Snap ITC" pitchFamily="82" charset="0"/>
              </a:rPr>
              <a:t>.</a:t>
            </a:r>
            <a:endParaRPr lang="fr-FR" sz="3200" dirty="0">
              <a:latin typeface="Snap ITC" pitchFamily="82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323850" y="188913"/>
            <a:ext cx="8424863" cy="1055608"/>
          </a:xfrm>
          <a:prstGeom prst="roundRect">
            <a:avLst/>
          </a:prstGeom>
          <a:solidFill>
            <a:srgbClr val="FFCCCC"/>
          </a:solidFill>
          <a:ln w="28575">
            <a:solidFill>
              <a:schemeClr val="accent4">
                <a:lumMod val="75000"/>
              </a:schemeClr>
            </a:solidFill>
            <a:prstDash val="solid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Complete the </a:t>
            </a:r>
            <a:r>
              <a:rPr lang="fr-FR" sz="2800" dirty="0" err="1">
                <a:solidFill>
                  <a:srgbClr val="FF0000"/>
                </a:solidFill>
                <a:latin typeface="Snap ITC" pitchFamily="82" charset="0"/>
                <a:cs typeface="+mn-cs"/>
              </a:rPr>
              <a:t>following</a:t>
            </a:r>
            <a:r>
              <a:rPr lang="fr-FR" sz="28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 </a:t>
            </a:r>
            <a:r>
              <a:rPr lang="fr-FR" sz="2800" dirty="0" err="1">
                <a:solidFill>
                  <a:srgbClr val="FF0000"/>
                </a:solidFill>
                <a:latin typeface="Snap ITC" pitchFamily="82" charset="0"/>
                <a:cs typeface="+mn-cs"/>
              </a:rPr>
              <a:t>with</a:t>
            </a:r>
            <a:r>
              <a:rPr lang="fr-FR" sz="28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 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 smtClean="0">
                <a:latin typeface="Snap ITC" pitchFamily="82" charset="0"/>
                <a:cs typeface="+mn-cs"/>
              </a:rPr>
              <a:t>a; an; the; or - </a:t>
            </a:r>
            <a:r>
              <a:rPr lang="fr-FR" sz="2800" dirty="0" err="1" smtClean="0">
                <a:latin typeface="Snap ITC" pitchFamily="82" charset="0"/>
                <a:cs typeface="+mn-cs"/>
              </a:rPr>
              <a:t>nothing</a:t>
            </a:r>
            <a:endParaRPr lang="fr-FR" sz="2800" dirty="0">
              <a:latin typeface="Snap ITC" pitchFamily="82" charset="0"/>
              <a:cs typeface="+mn-cs"/>
            </a:endParaRPr>
          </a:p>
        </p:txBody>
      </p:sp>
      <p:sp>
        <p:nvSpPr>
          <p:cNvPr id="2056" name="ZoneTexte 11"/>
          <p:cNvSpPr txBox="1">
            <a:spLocks noChangeArrowheads="1"/>
          </p:cNvSpPr>
          <p:nvPr/>
        </p:nvSpPr>
        <p:spPr bwMode="auto">
          <a:xfrm>
            <a:off x="3851920" y="5445224"/>
            <a:ext cx="24479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 dirty="0" smtClean="0">
                <a:solidFill>
                  <a:srgbClr val="FF0000"/>
                </a:solidFill>
                <a:latin typeface="Snap ITC" pitchFamily="82" charset="0"/>
              </a:rPr>
              <a:t>-</a:t>
            </a:r>
            <a:endParaRPr lang="fr-FR" sz="3200" dirty="0">
              <a:solidFill>
                <a:srgbClr val="FF0000"/>
              </a:solidFill>
              <a:latin typeface="Snap ITC" pitchFamily="82" charset="0"/>
            </a:endParaRPr>
          </a:p>
        </p:txBody>
      </p:sp>
      <p:pic>
        <p:nvPicPr>
          <p:cNvPr id="58371" name="Picture 3" descr="C:\Users\Utilisateur\AppData\Local\Microsoft\Windows\Temporary Internet Files\Content.IE5\BHO3YV8L\MC90019416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1412776"/>
            <a:ext cx="2490159" cy="40770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484785"/>
            <a:ext cx="8642350" cy="5112866"/>
          </a:xfrm>
          <a:prstGeom prst="roundRect">
            <a:avLst/>
          </a:prstGeom>
          <a:solidFill>
            <a:srgbClr val="FF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51" name="ZoneTexte 13"/>
          <p:cNvSpPr txBox="1">
            <a:spLocks noChangeArrowheads="1"/>
          </p:cNvSpPr>
          <p:nvPr/>
        </p:nvSpPr>
        <p:spPr bwMode="auto">
          <a:xfrm>
            <a:off x="395288" y="5516563"/>
            <a:ext cx="82804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 dirty="0" smtClean="0">
                <a:latin typeface="Snap ITC" pitchFamily="82" charset="0"/>
              </a:rPr>
              <a:t>I </a:t>
            </a:r>
            <a:r>
              <a:rPr lang="fr-FR" sz="3200" dirty="0" err="1" smtClean="0">
                <a:latin typeface="Snap ITC" pitchFamily="82" charset="0"/>
              </a:rPr>
              <a:t>like</a:t>
            </a:r>
            <a:r>
              <a:rPr lang="fr-FR" sz="3200" dirty="0" smtClean="0">
                <a:latin typeface="Snap ITC" pitchFamily="82" charset="0"/>
              </a:rPr>
              <a:t> ______ films and music </a:t>
            </a:r>
          </a:p>
          <a:p>
            <a:pPr algn="ctr"/>
            <a:r>
              <a:rPr lang="fr-FR" sz="3200" dirty="0" err="1" smtClean="0">
                <a:latin typeface="Snap ITC" pitchFamily="82" charset="0"/>
              </a:rPr>
              <a:t>very</a:t>
            </a:r>
            <a:r>
              <a:rPr lang="fr-FR" sz="3200" dirty="0" smtClean="0">
                <a:latin typeface="Snap ITC" pitchFamily="82" charset="0"/>
              </a:rPr>
              <a:t> </a:t>
            </a:r>
            <a:r>
              <a:rPr lang="fr-FR" sz="3200" dirty="0" err="1" smtClean="0">
                <a:latin typeface="Snap ITC" pitchFamily="82" charset="0"/>
              </a:rPr>
              <a:t>much</a:t>
            </a:r>
            <a:r>
              <a:rPr lang="fr-FR" sz="3200" dirty="0" smtClean="0">
                <a:latin typeface="Snap ITC" pitchFamily="82" charset="0"/>
              </a:rPr>
              <a:t>.</a:t>
            </a:r>
            <a:endParaRPr lang="fr-FR" sz="3200" dirty="0">
              <a:latin typeface="Snap ITC" pitchFamily="82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323850" y="188913"/>
            <a:ext cx="8424863" cy="1055608"/>
          </a:xfrm>
          <a:prstGeom prst="roundRect">
            <a:avLst/>
          </a:prstGeom>
          <a:solidFill>
            <a:srgbClr val="FFCCCC"/>
          </a:solidFill>
          <a:ln w="28575">
            <a:solidFill>
              <a:schemeClr val="accent4">
                <a:lumMod val="75000"/>
              </a:schemeClr>
            </a:solidFill>
            <a:prstDash val="solid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Complete the </a:t>
            </a:r>
            <a:r>
              <a:rPr lang="fr-FR" sz="2800" dirty="0" err="1">
                <a:solidFill>
                  <a:srgbClr val="FF0000"/>
                </a:solidFill>
                <a:latin typeface="Snap ITC" pitchFamily="82" charset="0"/>
                <a:cs typeface="+mn-cs"/>
              </a:rPr>
              <a:t>following</a:t>
            </a:r>
            <a:r>
              <a:rPr lang="fr-FR" sz="28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 </a:t>
            </a:r>
            <a:r>
              <a:rPr lang="fr-FR" sz="2800" dirty="0" err="1">
                <a:solidFill>
                  <a:srgbClr val="FF0000"/>
                </a:solidFill>
                <a:latin typeface="Snap ITC" pitchFamily="82" charset="0"/>
                <a:cs typeface="+mn-cs"/>
              </a:rPr>
              <a:t>with</a:t>
            </a:r>
            <a:r>
              <a:rPr lang="fr-FR" sz="28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 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 smtClean="0">
                <a:latin typeface="Snap ITC" pitchFamily="82" charset="0"/>
                <a:cs typeface="+mn-cs"/>
              </a:rPr>
              <a:t>a; an; the; or - </a:t>
            </a:r>
            <a:r>
              <a:rPr lang="fr-FR" sz="2800" dirty="0" err="1" smtClean="0">
                <a:latin typeface="Snap ITC" pitchFamily="82" charset="0"/>
                <a:cs typeface="+mn-cs"/>
              </a:rPr>
              <a:t>nothing</a:t>
            </a:r>
            <a:endParaRPr lang="fr-FR" sz="2800" dirty="0">
              <a:latin typeface="Snap ITC" pitchFamily="82" charset="0"/>
              <a:cs typeface="+mn-cs"/>
            </a:endParaRPr>
          </a:p>
        </p:txBody>
      </p:sp>
      <p:sp>
        <p:nvSpPr>
          <p:cNvPr id="2056" name="ZoneTexte 11"/>
          <p:cNvSpPr txBox="1">
            <a:spLocks noChangeArrowheads="1"/>
          </p:cNvSpPr>
          <p:nvPr/>
        </p:nvSpPr>
        <p:spPr bwMode="auto">
          <a:xfrm>
            <a:off x="2267744" y="5517232"/>
            <a:ext cx="24479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 dirty="0" smtClean="0">
                <a:solidFill>
                  <a:srgbClr val="FF0000"/>
                </a:solidFill>
                <a:latin typeface="Snap ITC" pitchFamily="82" charset="0"/>
              </a:rPr>
              <a:t>-</a:t>
            </a:r>
            <a:endParaRPr lang="fr-FR" sz="3200" dirty="0">
              <a:solidFill>
                <a:srgbClr val="FF0000"/>
              </a:solidFill>
              <a:latin typeface="Snap ITC" pitchFamily="82" charset="0"/>
            </a:endParaRPr>
          </a:p>
        </p:txBody>
      </p:sp>
      <p:pic>
        <p:nvPicPr>
          <p:cNvPr id="59396" name="Picture 4" descr="C:\Users\Utilisateur\AppData\Local\Microsoft\Windows\Temporary Internet Files\Content.IE5\CGSA2OLU\MC90028000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1700808"/>
            <a:ext cx="4464496" cy="34564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484785"/>
            <a:ext cx="8642350" cy="5112866"/>
          </a:xfrm>
          <a:prstGeom prst="roundRect">
            <a:avLst/>
          </a:prstGeom>
          <a:solidFill>
            <a:srgbClr val="FF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51" name="ZoneTexte 13"/>
          <p:cNvSpPr txBox="1">
            <a:spLocks noChangeArrowheads="1"/>
          </p:cNvSpPr>
          <p:nvPr/>
        </p:nvSpPr>
        <p:spPr bwMode="auto">
          <a:xfrm>
            <a:off x="395288" y="5516563"/>
            <a:ext cx="82804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 dirty="0" smtClean="0">
                <a:latin typeface="Snap ITC" pitchFamily="82" charset="0"/>
              </a:rPr>
              <a:t>______ people </a:t>
            </a:r>
            <a:r>
              <a:rPr lang="fr-FR" sz="3200" dirty="0" err="1" smtClean="0">
                <a:latin typeface="Snap ITC" pitchFamily="82" charset="0"/>
              </a:rPr>
              <a:t>next</a:t>
            </a:r>
            <a:r>
              <a:rPr lang="fr-FR" sz="3200" dirty="0" smtClean="0">
                <a:latin typeface="Snap ITC" pitchFamily="82" charset="0"/>
              </a:rPr>
              <a:t> </a:t>
            </a:r>
            <a:r>
              <a:rPr lang="fr-FR" sz="3200" dirty="0" err="1" smtClean="0">
                <a:latin typeface="Snap ITC" pitchFamily="82" charset="0"/>
              </a:rPr>
              <a:t>door</a:t>
            </a:r>
            <a:r>
              <a:rPr lang="fr-FR" sz="3200" dirty="0" smtClean="0">
                <a:latin typeface="Snap ITC" pitchFamily="82" charset="0"/>
              </a:rPr>
              <a:t> have a </a:t>
            </a:r>
          </a:p>
          <a:p>
            <a:pPr algn="ctr"/>
            <a:r>
              <a:rPr lang="fr-FR" sz="3200" dirty="0" err="1" smtClean="0">
                <a:latin typeface="Snap ITC" pitchFamily="82" charset="0"/>
              </a:rPr>
              <a:t>noisy</a:t>
            </a:r>
            <a:r>
              <a:rPr lang="fr-FR" sz="3200" dirty="0" smtClean="0">
                <a:latin typeface="Snap ITC" pitchFamily="82" charset="0"/>
              </a:rPr>
              <a:t> dog.</a:t>
            </a:r>
            <a:endParaRPr lang="fr-FR" sz="3200" dirty="0">
              <a:latin typeface="Snap ITC" pitchFamily="82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323850" y="188913"/>
            <a:ext cx="8424863" cy="1055608"/>
          </a:xfrm>
          <a:prstGeom prst="roundRect">
            <a:avLst/>
          </a:prstGeom>
          <a:solidFill>
            <a:srgbClr val="FFCCCC"/>
          </a:solidFill>
          <a:ln w="28575">
            <a:solidFill>
              <a:schemeClr val="accent4">
                <a:lumMod val="75000"/>
              </a:schemeClr>
            </a:solidFill>
            <a:prstDash val="solid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Complete the </a:t>
            </a:r>
            <a:r>
              <a:rPr lang="fr-FR" sz="2800" dirty="0" err="1">
                <a:solidFill>
                  <a:srgbClr val="FF0000"/>
                </a:solidFill>
                <a:latin typeface="Snap ITC" pitchFamily="82" charset="0"/>
                <a:cs typeface="+mn-cs"/>
              </a:rPr>
              <a:t>following</a:t>
            </a:r>
            <a:r>
              <a:rPr lang="fr-FR" sz="28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 </a:t>
            </a:r>
            <a:r>
              <a:rPr lang="fr-FR" sz="2800" dirty="0" err="1">
                <a:solidFill>
                  <a:srgbClr val="FF0000"/>
                </a:solidFill>
                <a:latin typeface="Snap ITC" pitchFamily="82" charset="0"/>
                <a:cs typeface="+mn-cs"/>
              </a:rPr>
              <a:t>with</a:t>
            </a:r>
            <a:r>
              <a:rPr lang="fr-FR" sz="28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 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 smtClean="0">
                <a:latin typeface="Snap ITC" pitchFamily="82" charset="0"/>
                <a:cs typeface="+mn-cs"/>
              </a:rPr>
              <a:t>a; an; the; or - </a:t>
            </a:r>
            <a:r>
              <a:rPr lang="fr-FR" sz="2800" dirty="0" err="1" smtClean="0">
                <a:latin typeface="Snap ITC" pitchFamily="82" charset="0"/>
                <a:cs typeface="+mn-cs"/>
              </a:rPr>
              <a:t>nothing</a:t>
            </a:r>
            <a:endParaRPr lang="fr-FR" sz="2800" dirty="0">
              <a:latin typeface="Snap ITC" pitchFamily="82" charset="0"/>
              <a:cs typeface="+mn-cs"/>
            </a:endParaRPr>
          </a:p>
        </p:txBody>
      </p:sp>
      <p:sp>
        <p:nvSpPr>
          <p:cNvPr id="2056" name="ZoneTexte 11"/>
          <p:cNvSpPr txBox="1">
            <a:spLocks noChangeArrowheads="1"/>
          </p:cNvSpPr>
          <p:nvPr/>
        </p:nvSpPr>
        <p:spPr bwMode="auto">
          <a:xfrm>
            <a:off x="395536" y="5445224"/>
            <a:ext cx="24479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 dirty="0" smtClean="0">
                <a:solidFill>
                  <a:srgbClr val="FF0000"/>
                </a:solidFill>
                <a:latin typeface="Snap ITC" pitchFamily="82" charset="0"/>
              </a:rPr>
              <a:t>The</a:t>
            </a:r>
            <a:endParaRPr lang="fr-FR" sz="3200" dirty="0">
              <a:solidFill>
                <a:srgbClr val="FF0000"/>
              </a:solidFill>
              <a:latin typeface="Snap ITC" pitchFamily="82" charset="0"/>
            </a:endParaRPr>
          </a:p>
        </p:txBody>
      </p:sp>
      <p:pic>
        <p:nvPicPr>
          <p:cNvPr id="60421" name="Picture 5" descr="C:\Users\Utilisateur\AppData\Local\Microsoft\Windows\Temporary Internet Files\Content.IE5\86OINFSC\MC90039140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1844824"/>
            <a:ext cx="5395947" cy="30323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484785"/>
            <a:ext cx="8642350" cy="5112866"/>
          </a:xfrm>
          <a:prstGeom prst="roundRect">
            <a:avLst/>
          </a:prstGeom>
          <a:solidFill>
            <a:srgbClr val="FF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51" name="ZoneTexte 13"/>
          <p:cNvSpPr txBox="1">
            <a:spLocks noChangeArrowheads="1"/>
          </p:cNvSpPr>
          <p:nvPr/>
        </p:nvSpPr>
        <p:spPr bwMode="auto">
          <a:xfrm>
            <a:off x="395288" y="5516563"/>
            <a:ext cx="82804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 dirty="0" err="1" smtClean="0">
                <a:latin typeface="Snap ITC" pitchFamily="82" charset="0"/>
              </a:rPr>
              <a:t>My</a:t>
            </a:r>
            <a:r>
              <a:rPr lang="fr-FR" sz="3200" dirty="0" smtClean="0">
                <a:latin typeface="Snap ITC" pitchFamily="82" charset="0"/>
              </a:rPr>
              <a:t> son </a:t>
            </a:r>
            <a:r>
              <a:rPr lang="fr-FR" sz="3200" dirty="0" err="1" smtClean="0">
                <a:latin typeface="Snap ITC" pitchFamily="82" charset="0"/>
              </a:rPr>
              <a:t>had</a:t>
            </a:r>
            <a:r>
              <a:rPr lang="fr-FR" sz="3200" dirty="0" smtClean="0">
                <a:latin typeface="Snap ITC" pitchFamily="82" charset="0"/>
              </a:rPr>
              <a:t> _____ </a:t>
            </a:r>
            <a:r>
              <a:rPr lang="fr-FR" sz="3200" dirty="0" err="1" smtClean="0">
                <a:latin typeface="Snap ITC" pitchFamily="82" charset="0"/>
              </a:rPr>
              <a:t>very</a:t>
            </a:r>
            <a:r>
              <a:rPr lang="fr-FR" sz="3200" dirty="0" smtClean="0">
                <a:latin typeface="Snap ITC" pitchFamily="82" charset="0"/>
              </a:rPr>
              <a:t> </a:t>
            </a:r>
            <a:r>
              <a:rPr lang="fr-FR" sz="3200" dirty="0" err="1" smtClean="0">
                <a:latin typeface="Snap ITC" pitchFamily="82" charset="0"/>
              </a:rPr>
              <a:t>high</a:t>
            </a:r>
            <a:r>
              <a:rPr lang="fr-FR" sz="3200" dirty="0" smtClean="0">
                <a:latin typeface="Snap ITC" pitchFamily="82" charset="0"/>
              </a:rPr>
              <a:t> </a:t>
            </a:r>
            <a:r>
              <a:rPr lang="fr-FR" sz="3200" dirty="0" err="1" smtClean="0">
                <a:latin typeface="Snap ITC" pitchFamily="82" charset="0"/>
              </a:rPr>
              <a:t>temperature</a:t>
            </a:r>
            <a:r>
              <a:rPr lang="fr-FR" sz="3200" dirty="0" smtClean="0">
                <a:latin typeface="Snap ITC" pitchFamily="82" charset="0"/>
              </a:rPr>
              <a:t> </a:t>
            </a:r>
            <a:r>
              <a:rPr lang="fr-FR" sz="3200" dirty="0" err="1" smtClean="0">
                <a:latin typeface="Snap ITC" pitchFamily="82" charset="0"/>
              </a:rPr>
              <a:t>this</a:t>
            </a:r>
            <a:r>
              <a:rPr lang="fr-FR" sz="3200" dirty="0" smtClean="0">
                <a:latin typeface="Snap ITC" pitchFamily="82" charset="0"/>
              </a:rPr>
              <a:t> </a:t>
            </a:r>
            <a:r>
              <a:rPr lang="fr-FR" sz="3200" dirty="0" err="1" smtClean="0">
                <a:latin typeface="Snap ITC" pitchFamily="82" charset="0"/>
              </a:rPr>
              <a:t>morning</a:t>
            </a:r>
            <a:r>
              <a:rPr lang="fr-FR" sz="3200" dirty="0" smtClean="0">
                <a:latin typeface="Snap ITC" pitchFamily="82" charset="0"/>
              </a:rPr>
              <a:t>.</a:t>
            </a:r>
            <a:endParaRPr lang="fr-FR" sz="3200" dirty="0">
              <a:latin typeface="Snap ITC" pitchFamily="82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323850" y="188913"/>
            <a:ext cx="8424863" cy="1055608"/>
          </a:xfrm>
          <a:prstGeom prst="roundRect">
            <a:avLst/>
          </a:prstGeom>
          <a:solidFill>
            <a:srgbClr val="FFCCCC"/>
          </a:solidFill>
          <a:ln w="28575">
            <a:solidFill>
              <a:schemeClr val="accent4">
                <a:lumMod val="75000"/>
              </a:schemeClr>
            </a:solidFill>
            <a:prstDash val="solid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Complete the </a:t>
            </a:r>
            <a:r>
              <a:rPr lang="fr-FR" sz="2800" dirty="0" err="1">
                <a:solidFill>
                  <a:srgbClr val="FF0000"/>
                </a:solidFill>
                <a:latin typeface="Snap ITC" pitchFamily="82" charset="0"/>
                <a:cs typeface="+mn-cs"/>
              </a:rPr>
              <a:t>following</a:t>
            </a:r>
            <a:r>
              <a:rPr lang="fr-FR" sz="28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 </a:t>
            </a:r>
            <a:r>
              <a:rPr lang="fr-FR" sz="2800" dirty="0" err="1">
                <a:solidFill>
                  <a:srgbClr val="FF0000"/>
                </a:solidFill>
                <a:latin typeface="Snap ITC" pitchFamily="82" charset="0"/>
                <a:cs typeface="+mn-cs"/>
              </a:rPr>
              <a:t>with</a:t>
            </a:r>
            <a:r>
              <a:rPr lang="fr-FR" sz="28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 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 smtClean="0">
                <a:latin typeface="Snap ITC" pitchFamily="82" charset="0"/>
                <a:cs typeface="+mn-cs"/>
              </a:rPr>
              <a:t>a; an; the; or - </a:t>
            </a:r>
            <a:r>
              <a:rPr lang="fr-FR" sz="2800" dirty="0" err="1" smtClean="0">
                <a:latin typeface="Snap ITC" pitchFamily="82" charset="0"/>
                <a:cs typeface="+mn-cs"/>
              </a:rPr>
              <a:t>nothing</a:t>
            </a:r>
            <a:endParaRPr lang="fr-FR" sz="2800" dirty="0">
              <a:latin typeface="Snap ITC" pitchFamily="82" charset="0"/>
              <a:cs typeface="+mn-cs"/>
            </a:endParaRPr>
          </a:p>
        </p:txBody>
      </p:sp>
      <p:sp>
        <p:nvSpPr>
          <p:cNvPr id="2056" name="ZoneTexte 11"/>
          <p:cNvSpPr txBox="1">
            <a:spLocks noChangeArrowheads="1"/>
          </p:cNvSpPr>
          <p:nvPr/>
        </p:nvSpPr>
        <p:spPr bwMode="auto">
          <a:xfrm>
            <a:off x="3419872" y="5517232"/>
            <a:ext cx="24479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 dirty="0" smtClean="0">
                <a:solidFill>
                  <a:srgbClr val="FF0000"/>
                </a:solidFill>
                <a:latin typeface="Snap ITC" pitchFamily="82" charset="0"/>
              </a:rPr>
              <a:t>a</a:t>
            </a:r>
            <a:endParaRPr lang="fr-FR" sz="3200" dirty="0">
              <a:solidFill>
                <a:srgbClr val="FF0000"/>
              </a:solidFill>
              <a:latin typeface="Snap ITC" pitchFamily="82" charset="0"/>
            </a:endParaRPr>
          </a:p>
        </p:txBody>
      </p:sp>
      <p:pic>
        <p:nvPicPr>
          <p:cNvPr id="62470" name="Picture 6" descr="C:\Users\Utilisateur\AppData\Local\Microsoft\Windows\Temporary Internet Files\Content.IE5\KXL1J6HR\MC90033257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1700808"/>
            <a:ext cx="4437306" cy="357127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484785"/>
            <a:ext cx="8642350" cy="5112866"/>
          </a:xfrm>
          <a:prstGeom prst="roundRect">
            <a:avLst/>
          </a:prstGeom>
          <a:solidFill>
            <a:srgbClr val="FF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51" name="ZoneTexte 13"/>
          <p:cNvSpPr txBox="1">
            <a:spLocks noChangeArrowheads="1"/>
          </p:cNvSpPr>
          <p:nvPr/>
        </p:nvSpPr>
        <p:spPr bwMode="auto">
          <a:xfrm>
            <a:off x="395288" y="5516563"/>
            <a:ext cx="82804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 dirty="0" smtClean="0">
                <a:latin typeface="Snap ITC" pitchFamily="82" charset="0"/>
              </a:rPr>
              <a:t>Are </a:t>
            </a:r>
            <a:r>
              <a:rPr lang="fr-FR" sz="3200" dirty="0" err="1" smtClean="0">
                <a:latin typeface="Snap ITC" pitchFamily="82" charset="0"/>
              </a:rPr>
              <a:t>you</a:t>
            </a:r>
            <a:r>
              <a:rPr lang="fr-FR" sz="3200" dirty="0" smtClean="0">
                <a:latin typeface="Snap ITC" pitchFamily="82" charset="0"/>
              </a:rPr>
              <a:t> </a:t>
            </a:r>
            <a:r>
              <a:rPr lang="fr-FR" sz="3200" dirty="0" err="1" smtClean="0">
                <a:latin typeface="Snap ITC" pitchFamily="82" charset="0"/>
              </a:rPr>
              <a:t>coming</a:t>
            </a:r>
            <a:r>
              <a:rPr lang="fr-FR" sz="3200" dirty="0" smtClean="0">
                <a:latin typeface="Snap ITC" pitchFamily="82" charset="0"/>
              </a:rPr>
              <a:t> to _____ pub </a:t>
            </a:r>
            <a:r>
              <a:rPr lang="fr-FR" sz="3200" dirty="0" err="1" smtClean="0">
                <a:latin typeface="Snap ITC" pitchFamily="82" charset="0"/>
              </a:rPr>
              <a:t>this</a:t>
            </a:r>
            <a:r>
              <a:rPr lang="fr-FR" sz="3200" dirty="0" smtClean="0">
                <a:latin typeface="Snap ITC" pitchFamily="82" charset="0"/>
              </a:rPr>
              <a:t> </a:t>
            </a:r>
            <a:r>
              <a:rPr lang="fr-FR" sz="3200" dirty="0" err="1" smtClean="0">
                <a:latin typeface="Snap ITC" pitchFamily="82" charset="0"/>
              </a:rPr>
              <a:t>evening</a:t>
            </a:r>
            <a:r>
              <a:rPr lang="fr-FR" sz="3200" dirty="0" smtClean="0">
                <a:latin typeface="Snap ITC" pitchFamily="82" charset="0"/>
              </a:rPr>
              <a:t>?</a:t>
            </a:r>
            <a:endParaRPr lang="fr-FR" sz="3200" dirty="0">
              <a:latin typeface="Snap ITC" pitchFamily="82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323850" y="188913"/>
            <a:ext cx="8424863" cy="1055608"/>
          </a:xfrm>
          <a:prstGeom prst="roundRect">
            <a:avLst/>
          </a:prstGeom>
          <a:solidFill>
            <a:srgbClr val="FFCCCC"/>
          </a:solidFill>
          <a:ln w="28575">
            <a:solidFill>
              <a:schemeClr val="accent4">
                <a:lumMod val="75000"/>
              </a:schemeClr>
            </a:solidFill>
            <a:prstDash val="solid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Complete the </a:t>
            </a:r>
            <a:r>
              <a:rPr lang="fr-FR" sz="2800" dirty="0" err="1">
                <a:solidFill>
                  <a:srgbClr val="FF0000"/>
                </a:solidFill>
                <a:latin typeface="Snap ITC" pitchFamily="82" charset="0"/>
                <a:cs typeface="+mn-cs"/>
              </a:rPr>
              <a:t>following</a:t>
            </a:r>
            <a:r>
              <a:rPr lang="fr-FR" sz="28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 </a:t>
            </a:r>
            <a:r>
              <a:rPr lang="fr-FR" sz="2800" dirty="0" err="1">
                <a:solidFill>
                  <a:srgbClr val="FF0000"/>
                </a:solidFill>
                <a:latin typeface="Snap ITC" pitchFamily="82" charset="0"/>
                <a:cs typeface="+mn-cs"/>
              </a:rPr>
              <a:t>with</a:t>
            </a:r>
            <a:r>
              <a:rPr lang="fr-FR" sz="28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 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 smtClean="0">
                <a:latin typeface="Snap ITC" pitchFamily="82" charset="0"/>
                <a:cs typeface="+mn-cs"/>
              </a:rPr>
              <a:t>a; an; the; or - </a:t>
            </a:r>
            <a:r>
              <a:rPr lang="fr-FR" sz="2800" dirty="0" err="1" smtClean="0">
                <a:latin typeface="Snap ITC" pitchFamily="82" charset="0"/>
                <a:cs typeface="+mn-cs"/>
              </a:rPr>
              <a:t>nothing</a:t>
            </a:r>
            <a:endParaRPr lang="fr-FR" sz="2800" dirty="0">
              <a:latin typeface="Snap ITC" pitchFamily="82" charset="0"/>
              <a:cs typeface="+mn-cs"/>
            </a:endParaRPr>
          </a:p>
        </p:txBody>
      </p:sp>
      <p:sp>
        <p:nvSpPr>
          <p:cNvPr id="2056" name="ZoneTexte 11"/>
          <p:cNvSpPr txBox="1">
            <a:spLocks noChangeArrowheads="1"/>
          </p:cNvSpPr>
          <p:nvPr/>
        </p:nvSpPr>
        <p:spPr bwMode="auto">
          <a:xfrm>
            <a:off x="4499992" y="5517232"/>
            <a:ext cx="24479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 dirty="0" smtClean="0">
                <a:solidFill>
                  <a:srgbClr val="FF0000"/>
                </a:solidFill>
                <a:latin typeface="Snap ITC" pitchFamily="82" charset="0"/>
              </a:rPr>
              <a:t>the</a:t>
            </a:r>
            <a:endParaRPr lang="fr-FR" sz="3200" dirty="0">
              <a:solidFill>
                <a:srgbClr val="FF0000"/>
              </a:solidFill>
              <a:latin typeface="Snap ITC" pitchFamily="82" charset="0"/>
            </a:endParaRPr>
          </a:p>
        </p:txBody>
      </p:sp>
      <p:pic>
        <p:nvPicPr>
          <p:cNvPr id="64515" name="Picture 3" descr="C:\Users\Utilisateur\AppData\Local\Microsoft\Windows\Temporary Internet Files\Content.IE5\WRNZSMM4\MC90019863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1628800"/>
            <a:ext cx="2554384" cy="374872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484785"/>
            <a:ext cx="8642350" cy="5112866"/>
          </a:xfrm>
          <a:prstGeom prst="roundRect">
            <a:avLst/>
          </a:prstGeom>
          <a:solidFill>
            <a:srgbClr val="FF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51" name="ZoneTexte 13"/>
          <p:cNvSpPr txBox="1">
            <a:spLocks noChangeArrowheads="1"/>
          </p:cNvSpPr>
          <p:nvPr/>
        </p:nvSpPr>
        <p:spPr bwMode="auto">
          <a:xfrm>
            <a:off x="323528" y="5516563"/>
            <a:ext cx="8496944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200" dirty="0" smtClean="0">
                <a:latin typeface="Snap ITC" pitchFamily="82" charset="0"/>
              </a:rPr>
              <a:t>Have </a:t>
            </a:r>
            <a:r>
              <a:rPr lang="fr-FR" sz="3200" dirty="0" err="1" smtClean="0">
                <a:latin typeface="Snap ITC" pitchFamily="82" charset="0"/>
              </a:rPr>
              <a:t>you</a:t>
            </a:r>
            <a:r>
              <a:rPr lang="fr-FR" sz="3200" dirty="0" smtClean="0">
                <a:latin typeface="Snap ITC" pitchFamily="82" charset="0"/>
              </a:rPr>
              <a:t> </a:t>
            </a:r>
            <a:r>
              <a:rPr lang="fr-FR" sz="3200" dirty="0" err="1" smtClean="0">
                <a:latin typeface="Snap ITC" pitchFamily="82" charset="0"/>
              </a:rPr>
              <a:t>ever</a:t>
            </a:r>
            <a:r>
              <a:rPr lang="fr-FR" sz="3200" dirty="0" smtClean="0">
                <a:latin typeface="Snap ITC" pitchFamily="82" charset="0"/>
              </a:rPr>
              <a:t> </a:t>
            </a:r>
            <a:r>
              <a:rPr lang="fr-FR" sz="3200" dirty="0" err="1" smtClean="0">
                <a:latin typeface="Snap ITC" pitchFamily="82" charset="0"/>
              </a:rPr>
              <a:t>visited</a:t>
            </a:r>
            <a:r>
              <a:rPr lang="fr-FR" sz="3200" dirty="0" smtClean="0">
                <a:latin typeface="Snap ITC" pitchFamily="82" charset="0"/>
              </a:rPr>
              <a:t> ______ France?</a:t>
            </a:r>
            <a:endParaRPr lang="fr-FR" sz="3200" dirty="0">
              <a:latin typeface="Snap ITC" pitchFamily="82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323850" y="188913"/>
            <a:ext cx="8424863" cy="1055608"/>
          </a:xfrm>
          <a:prstGeom prst="roundRect">
            <a:avLst/>
          </a:prstGeom>
          <a:solidFill>
            <a:srgbClr val="FFCCCC"/>
          </a:solidFill>
          <a:ln w="28575">
            <a:solidFill>
              <a:schemeClr val="accent4">
                <a:lumMod val="75000"/>
              </a:schemeClr>
            </a:solidFill>
            <a:prstDash val="solid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Complete the </a:t>
            </a:r>
            <a:r>
              <a:rPr lang="fr-FR" sz="2800" dirty="0" err="1">
                <a:solidFill>
                  <a:srgbClr val="FF0000"/>
                </a:solidFill>
                <a:latin typeface="Snap ITC" pitchFamily="82" charset="0"/>
                <a:cs typeface="+mn-cs"/>
              </a:rPr>
              <a:t>following</a:t>
            </a:r>
            <a:r>
              <a:rPr lang="fr-FR" sz="28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 </a:t>
            </a:r>
            <a:r>
              <a:rPr lang="fr-FR" sz="2800" dirty="0" err="1">
                <a:solidFill>
                  <a:srgbClr val="FF0000"/>
                </a:solidFill>
                <a:latin typeface="Snap ITC" pitchFamily="82" charset="0"/>
                <a:cs typeface="+mn-cs"/>
              </a:rPr>
              <a:t>with</a:t>
            </a:r>
            <a:r>
              <a:rPr lang="fr-FR" sz="28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 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 smtClean="0">
                <a:latin typeface="Snap ITC" pitchFamily="82" charset="0"/>
                <a:cs typeface="+mn-cs"/>
              </a:rPr>
              <a:t>a; an; the; or - </a:t>
            </a:r>
            <a:r>
              <a:rPr lang="fr-FR" sz="2800" dirty="0" err="1" smtClean="0">
                <a:latin typeface="Snap ITC" pitchFamily="82" charset="0"/>
                <a:cs typeface="+mn-cs"/>
              </a:rPr>
              <a:t>nothing</a:t>
            </a:r>
            <a:endParaRPr lang="fr-FR" sz="2800" dirty="0">
              <a:latin typeface="Snap ITC" pitchFamily="82" charset="0"/>
              <a:cs typeface="+mn-cs"/>
            </a:endParaRPr>
          </a:p>
        </p:txBody>
      </p:sp>
      <p:sp>
        <p:nvSpPr>
          <p:cNvPr id="2056" name="ZoneTexte 11"/>
          <p:cNvSpPr txBox="1">
            <a:spLocks noChangeArrowheads="1"/>
          </p:cNvSpPr>
          <p:nvPr/>
        </p:nvSpPr>
        <p:spPr bwMode="auto">
          <a:xfrm>
            <a:off x="6012160" y="5517232"/>
            <a:ext cx="24479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 dirty="0" smtClean="0">
                <a:solidFill>
                  <a:srgbClr val="FF0000"/>
                </a:solidFill>
                <a:latin typeface="Snap ITC" pitchFamily="82" charset="0"/>
              </a:rPr>
              <a:t>-</a:t>
            </a:r>
            <a:endParaRPr lang="fr-FR" sz="3200" dirty="0">
              <a:solidFill>
                <a:srgbClr val="FF0000"/>
              </a:solidFill>
              <a:latin typeface="Snap ITC" pitchFamily="82" charset="0"/>
            </a:endParaRPr>
          </a:p>
        </p:txBody>
      </p:sp>
      <p:pic>
        <p:nvPicPr>
          <p:cNvPr id="38916" name="Picture 4" descr="C:\Users\Utilisateur\AppData\Local\Microsoft\Windows\Temporary Internet Files\Content.IE5\KXL1J6HR\MC900290489[1].wm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563888" y="1340768"/>
            <a:ext cx="1889566" cy="43082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484785"/>
            <a:ext cx="8642350" cy="5112866"/>
          </a:xfrm>
          <a:prstGeom prst="roundRect">
            <a:avLst/>
          </a:prstGeom>
          <a:solidFill>
            <a:srgbClr val="FF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51" name="ZoneTexte 13"/>
          <p:cNvSpPr txBox="1">
            <a:spLocks noChangeArrowheads="1"/>
          </p:cNvSpPr>
          <p:nvPr/>
        </p:nvSpPr>
        <p:spPr bwMode="auto">
          <a:xfrm>
            <a:off x="323528" y="5516563"/>
            <a:ext cx="8496944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200" dirty="0" err="1" smtClean="0">
                <a:latin typeface="Snap ITC" pitchFamily="82" charset="0"/>
              </a:rPr>
              <a:t>We</a:t>
            </a:r>
            <a:r>
              <a:rPr lang="fr-FR" sz="3200" dirty="0" smtClean="0">
                <a:latin typeface="Snap ITC" pitchFamily="82" charset="0"/>
              </a:rPr>
              <a:t> </a:t>
            </a:r>
            <a:r>
              <a:rPr lang="fr-FR" sz="3200" dirty="0" err="1" smtClean="0">
                <a:latin typeface="Snap ITC" pitchFamily="82" charset="0"/>
              </a:rPr>
              <a:t>went</a:t>
            </a:r>
            <a:r>
              <a:rPr lang="fr-FR" sz="3200" dirty="0" smtClean="0">
                <a:latin typeface="Snap ITC" pitchFamily="82" charset="0"/>
              </a:rPr>
              <a:t> to _______ Bahamas </a:t>
            </a:r>
          </a:p>
          <a:p>
            <a:pPr algn="ctr"/>
            <a:r>
              <a:rPr lang="fr-FR" sz="3200" dirty="0" smtClean="0">
                <a:latin typeface="Snap ITC" pitchFamily="82" charset="0"/>
              </a:rPr>
              <a:t>last </a:t>
            </a:r>
            <a:r>
              <a:rPr lang="fr-FR" sz="3200" dirty="0" err="1" smtClean="0">
                <a:latin typeface="Snap ITC" pitchFamily="82" charset="0"/>
              </a:rPr>
              <a:t>year</a:t>
            </a:r>
            <a:r>
              <a:rPr lang="fr-FR" sz="3200" dirty="0" smtClean="0">
                <a:latin typeface="Snap ITC" pitchFamily="82" charset="0"/>
              </a:rPr>
              <a:t>.</a:t>
            </a:r>
            <a:endParaRPr lang="fr-FR" sz="3200" dirty="0">
              <a:latin typeface="Snap ITC" pitchFamily="82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323850" y="188913"/>
            <a:ext cx="8424863" cy="1055608"/>
          </a:xfrm>
          <a:prstGeom prst="roundRect">
            <a:avLst/>
          </a:prstGeom>
          <a:solidFill>
            <a:srgbClr val="FFCCCC"/>
          </a:solidFill>
          <a:ln w="28575">
            <a:solidFill>
              <a:schemeClr val="accent4">
                <a:lumMod val="75000"/>
              </a:schemeClr>
            </a:solidFill>
            <a:prstDash val="solid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Complete the </a:t>
            </a:r>
            <a:r>
              <a:rPr lang="fr-FR" sz="2800" dirty="0" err="1">
                <a:solidFill>
                  <a:srgbClr val="FF0000"/>
                </a:solidFill>
                <a:latin typeface="Snap ITC" pitchFamily="82" charset="0"/>
                <a:cs typeface="+mn-cs"/>
              </a:rPr>
              <a:t>following</a:t>
            </a:r>
            <a:r>
              <a:rPr lang="fr-FR" sz="28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 </a:t>
            </a:r>
            <a:r>
              <a:rPr lang="fr-FR" sz="2800" dirty="0" err="1">
                <a:solidFill>
                  <a:srgbClr val="FF0000"/>
                </a:solidFill>
                <a:latin typeface="Snap ITC" pitchFamily="82" charset="0"/>
                <a:cs typeface="+mn-cs"/>
              </a:rPr>
              <a:t>with</a:t>
            </a:r>
            <a:r>
              <a:rPr lang="fr-FR" sz="28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 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 smtClean="0">
                <a:latin typeface="Snap ITC" pitchFamily="82" charset="0"/>
                <a:cs typeface="+mn-cs"/>
              </a:rPr>
              <a:t>a; an; the; or - </a:t>
            </a:r>
            <a:r>
              <a:rPr lang="fr-FR" sz="2800" dirty="0" err="1" smtClean="0">
                <a:latin typeface="Snap ITC" pitchFamily="82" charset="0"/>
                <a:cs typeface="+mn-cs"/>
              </a:rPr>
              <a:t>nothing</a:t>
            </a:r>
            <a:endParaRPr lang="fr-FR" sz="2800" dirty="0">
              <a:latin typeface="Snap ITC" pitchFamily="82" charset="0"/>
              <a:cs typeface="+mn-cs"/>
            </a:endParaRPr>
          </a:p>
        </p:txBody>
      </p:sp>
      <p:sp>
        <p:nvSpPr>
          <p:cNvPr id="2056" name="ZoneTexte 11"/>
          <p:cNvSpPr txBox="1">
            <a:spLocks noChangeArrowheads="1"/>
          </p:cNvSpPr>
          <p:nvPr/>
        </p:nvSpPr>
        <p:spPr bwMode="auto">
          <a:xfrm>
            <a:off x="3779912" y="5445224"/>
            <a:ext cx="24479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 dirty="0" smtClean="0">
                <a:solidFill>
                  <a:srgbClr val="FF0000"/>
                </a:solidFill>
                <a:latin typeface="Snap ITC" pitchFamily="82" charset="0"/>
              </a:rPr>
              <a:t>the</a:t>
            </a:r>
            <a:endParaRPr lang="fr-FR" sz="3200" dirty="0">
              <a:solidFill>
                <a:srgbClr val="FF0000"/>
              </a:solidFill>
              <a:latin typeface="Snap ITC" pitchFamily="82" charset="0"/>
            </a:endParaRPr>
          </a:p>
        </p:txBody>
      </p:sp>
      <p:pic>
        <p:nvPicPr>
          <p:cNvPr id="39939" name="Picture 3" descr="C:\Users\Utilisateur\AppData\Local\Microsoft\Windows\Temporary Internet Files\Content.IE5\53EBHVBY\MC900015931[1].wm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627784" y="1772816"/>
            <a:ext cx="4145626" cy="32430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484785"/>
            <a:ext cx="8642350" cy="5112866"/>
          </a:xfrm>
          <a:prstGeom prst="roundRect">
            <a:avLst/>
          </a:prstGeom>
          <a:solidFill>
            <a:srgbClr val="FF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51" name="ZoneTexte 13"/>
          <p:cNvSpPr txBox="1">
            <a:spLocks noChangeArrowheads="1"/>
          </p:cNvSpPr>
          <p:nvPr/>
        </p:nvSpPr>
        <p:spPr bwMode="auto">
          <a:xfrm>
            <a:off x="323528" y="5516563"/>
            <a:ext cx="8496944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200" dirty="0" err="1" smtClean="0">
                <a:latin typeface="Snap ITC" pitchFamily="82" charset="0"/>
              </a:rPr>
              <a:t>I’m</a:t>
            </a:r>
            <a:r>
              <a:rPr lang="fr-FR" sz="3200" dirty="0" smtClean="0">
                <a:latin typeface="Snap ITC" pitchFamily="82" charset="0"/>
              </a:rPr>
              <a:t> </a:t>
            </a:r>
            <a:r>
              <a:rPr lang="fr-FR" sz="3200" dirty="0" err="1" smtClean="0">
                <a:latin typeface="Snap ITC" pitchFamily="82" charset="0"/>
              </a:rPr>
              <a:t>tired</a:t>
            </a:r>
            <a:r>
              <a:rPr lang="fr-FR" sz="3200" dirty="0" smtClean="0">
                <a:latin typeface="Snap ITC" pitchFamily="82" charset="0"/>
              </a:rPr>
              <a:t>!  </a:t>
            </a:r>
            <a:r>
              <a:rPr lang="fr-FR" sz="3200" dirty="0" err="1" smtClean="0">
                <a:latin typeface="Snap ITC" pitchFamily="82" charset="0"/>
              </a:rPr>
              <a:t>I’m</a:t>
            </a:r>
            <a:r>
              <a:rPr lang="fr-FR" sz="3200" dirty="0" smtClean="0">
                <a:latin typeface="Snap ITC" pitchFamily="82" charset="0"/>
              </a:rPr>
              <a:t> </a:t>
            </a:r>
            <a:r>
              <a:rPr lang="fr-FR" sz="3200" dirty="0" err="1" smtClean="0">
                <a:latin typeface="Snap ITC" pitchFamily="82" charset="0"/>
              </a:rPr>
              <a:t>going</a:t>
            </a:r>
            <a:r>
              <a:rPr lang="fr-FR" sz="3200" dirty="0" smtClean="0">
                <a:latin typeface="Snap ITC" pitchFamily="82" charset="0"/>
              </a:rPr>
              <a:t> to ______ </a:t>
            </a:r>
            <a:r>
              <a:rPr lang="fr-FR" sz="3200" dirty="0" err="1" smtClean="0">
                <a:latin typeface="Snap ITC" pitchFamily="82" charset="0"/>
              </a:rPr>
              <a:t>bed</a:t>
            </a:r>
            <a:r>
              <a:rPr lang="fr-FR" sz="3200" dirty="0" smtClean="0">
                <a:latin typeface="Snap ITC" pitchFamily="82" charset="0"/>
              </a:rPr>
              <a:t> </a:t>
            </a:r>
            <a:r>
              <a:rPr lang="fr-FR" sz="3200" dirty="0" err="1" smtClean="0">
                <a:latin typeface="Snap ITC" pitchFamily="82" charset="0"/>
              </a:rPr>
              <a:t>early</a:t>
            </a:r>
            <a:r>
              <a:rPr lang="fr-FR" sz="3200" dirty="0" smtClean="0">
                <a:latin typeface="Snap ITC" pitchFamily="82" charset="0"/>
              </a:rPr>
              <a:t> </a:t>
            </a:r>
            <a:r>
              <a:rPr lang="fr-FR" sz="3200" dirty="0" err="1" smtClean="0">
                <a:latin typeface="Snap ITC" pitchFamily="82" charset="0"/>
              </a:rPr>
              <a:t>tonight</a:t>
            </a:r>
            <a:r>
              <a:rPr lang="fr-FR" sz="3200" dirty="0" smtClean="0">
                <a:latin typeface="Snap ITC" pitchFamily="82" charset="0"/>
              </a:rPr>
              <a:t>.</a:t>
            </a:r>
            <a:endParaRPr lang="fr-FR" sz="3200" dirty="0">
              <a:latin typeface="Snap ITC" pitchFamily="82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323850" y="188913"/>
            <a:ext cx="8424863" cy="1055608"/>
          </a:xfrm>
          <a:prstGeom prst="roundRect">
            <a:avLst/>
          </a:prstGeom>
          <a:solidFill>
            <a:srgbClr val="FFCCCC"/>
          </a:solidFill>
          <a:ln w="28575">
            <a:solidFill>
              <a:schemeClr val="accent4">
                <a:lumMod val="75000"/>
              </a:schemeClr>
            </a:solidFill>
            <a:prstDash val="solid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Complete the </a:t>
            </a:r>
            <a:r>
              <a:rPr lang="fr-FR" sz="2800" dirty="0" err="1">
                <a:solidFill>
                  <a:srgbClr val="FF0000"/>
                </a:solidFill>
                <a:latin typeface="Snap ITC" pitchFamily="82" charset="0"/>
                <a:cs typeface="+mn-cs"/>
              </a:rPr>
              <a:t>following</a:t>
            </a:r>
            <a:r>
              <a:rPr lang="fr-FR" sz="28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 </a:t>
            </a:r>
            <a:r>
              <a:rPr lang="fr-FR" sz="2800" dirty="0" err="1">
                <a:solidFill>
                  <a:srgbClr val="FF0000"/>
                </a:solidFill>
                <a:latin typeface="Snap ITC" pitchFamily="82" charset="0"/>
                <a:cs typeface="+mn-cs"/>
              </a:rPr>
              <a:t>with</a:t>
            </a:r>
            <a:r>
              <a:rPr lang="fr-FR" sz="28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 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 smtClean="0">
                <a:latin typeface="Snap ITC" pitchFamily="82" charset="0"/>
                <a:cs typeface="+mn-cs"/>
              </a:rPr>
              <a:t>a; an; the; or - </a:t>
            </a:r>
            <a:r>
              <a:rPr lang="fr-FR" sz="2800" dirty="0" err="1" smtClean="0">
                <a:latin typeface="Snap ITC" pitchFamily="82" charset="0"/>
                <a:cs typeface="+mn-cs"/>
              </a:rPr>
              <a:t>nothing</a:t>
            </a:r>
            <a:endParaRPr lang="fr-FR" sz="2800" dirty="0">
              <a:latin typeface="Snap ITC" pitchFamily="82" charset="0"/>
              <a:cs typeface="+mn-cs"/>
            </a:endParaRPr>
          </a:p>
        </p:txBody>
      </p:sp>
      <p:sp>
        <p:nvSpPr>
          <p:cNvPr id="2056" name="ZoneTexte 11"/>
          <p:cNvSpPr txBox="1">
            <a:spLocks noChangeArrowheads="1"/>
          </p:cNvSpPr>
          <p:nvPr/>
        </p:nvSpPr>
        <p:spPr bwMode="auto">
          <a:xfrm>
            <a:off x="5580112" y="5445224"/>
            <a:ext cx="24479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 dirty="0" smtClean="0">
                <a:solidFill>
                  <a:srgbClr val="FF0000"/>
                </a:solidFill>
                <a:latin typeface="Snap ITC" pitchFamily="82" charset="0"/>
              </a:rPr>
              <a:t>-</a:t>
            </a:r>
            <a:endParaRPr lang="fr-FR" sz="3200" dirty="0">
              <a:solidFill>
                <a:srgbClr val="FF0000"/>
              </a:solidFill>
              <a:latin typeface="Snap ITC" pitchFamily="82" charset="0"/>
            </a:endParaRPr>
          </a:p>
        </p:txBody>
      </p:sp>
      <p:pic>
        <p:nvPicPr>
          <p:cNvPr id="40962" name="Picture 2" descr="C:\Users\Utilisateur\AppData\Local\Microsoft\Windows\Temporary Internet Files\Content.IE5\LVL42UWD\MC900088940[1].wm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347864" y="1700808"/>
            <a:ext cx="2874387" cy="36104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484785"/>
            <a:ext cx="8642350" cy="5112866"/>
          </a:xfrm>
          <a:prstGeom prst="roundRect">
            <a:avLst/>
          </a:prstGeom>
          <a:solidFill>
            <a:srgbClr val="FF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51" name="ZoneTexte 13"/>
          <p:cNvSpPr txBox="1">
            <a:spLocks noChangeArrowheads="1"/>
          </p:cNvSpPr>
          <p:nvPr/>
        </p:nvSpPr>
        <p:spPr bwMode="auto">
          <a:xfrm>
            <a:off x="323528" y="5516563"/>
            <a:ext cx="849694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200" dirty="0" err="1" smtClean="0">
                <a:latin typeface="Snap ITC" pitchFamily="82" charset="0"/>
              </a:rPr>
              <a:t>My</a:t>
            </a:r>
            <a:r>
              <a:rPr lang="fr-FR" sz="3200" dirty="0" smtClean="0">
                <a:latin typeface="Snap ITC" pitchFamily="82" charset="0"/>
              </a:rPr>
              <a:t> </a:t>
            </a:r>
            <a:r>
              <a:rPr lang="fr-FR" sz="3200" dirty="0" err="1" smtClean="0">
                <a:latin typeface="Snap ITC" pitchFamily="82" charset="0"/>
              </a:rPr>
              <a:t>brother</a:t>
            </a:r>
            <a:r>
              <a:rPr lang="fr-FR" sz="3200" dirty="0" smtClean="0">
                <a:latin typeface="Snap ITC" pitchFamily="82" charset="0"/>
              </a:rPr>
              <a:t> </a:t>
            </a:r>
            <a:r>
              <a:rPr lang="fr-FR" sz="3200" dirty="0" err="1" smtClean="0">
                <a:latin typeface="Snap ITC" pitchFamily="82" charset="0"/>
              </a:rPr>
              <a:t>is</a:t>
            </a:r>
            <a:r>
              <a:rPr lang="fr-FR" sz="3200" dirty="0" smtClean="0">
                <a:latin typeface="Snap ITC" pitchFamily="82" charset="0"/>
              </a:rPr>
              <a:t> in _______ </a:t>
            </a:r>
            <a:r>
              <a:rPr lang="fr-FR" sz="3200" dirty="0" err="1" smtClean="0">
                <a:latin typeface="Snap ITC" pitchFamily="82" charset="0"/>
              </a:rPr>
              <a:t>hospital</a:t>
            </a:r>
            <a:r>
              <a:rPr lang="fr-FR" sz="3200" dirty="0" smtClean="0">
                <a:latin typeface="Snap ITC" pitchFamily="82" charset="0"/>
              </a:rPr>
              <a:t>.</a:t>
            </a:r>
            <a:endParaRPr lang="fr-FR" sz="3200" dirty="0">
              <a:latin typeface="Snap ITC" pitchFamily="82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323850" y="188913"/>
            <a:ext cx="8424863" cy="1055608"/>
          </a:xfrm>
          <a:prstGeom prst="roundRect">
            <a:avLst/>
          </a:prstGeom>
          <a:solidFill>
            <a:srgbClr val="FFCCCC"/>
          </a:solidFill>
          <a:ln w="28575">
            <a:solidFill>
              <a:schemeClr val="accent4">
                <a:lumMod val="75000"/>
              </a:schemeClr>
            </a:solidFill>
            <a:prstDash val="solid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Complete the </a:t>
            </a:r>
            <a:r>
              <a:rPr lang="fr-FR" sz="2800" dirty="0" err="1">
                <a:solidFill>
                  <a:srgbClr val="FF0000"/>
                </a:solidFill>
                <a:latin typeface="Snap ITC" pitchFamily="82" charset="0"/>
                <a:cs typeface="+mn-cs"/>
              </a:rPr>
              <a:t>following</a:t>
            </a:r>
            <a:r>
              <a:rPr lang="fr-FR" sz="28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 </a:t>
            </a:r>
            <a:r>
              <a:rPr lang="fr-FR" sz="2800" dirty="0" err="1">
                <a:solidFill>
                  <a:srgbClr val="FF0000"/>
                </a:solidFill>
                <a:latin typeface="Snap ITC" pitchFamily="82" charset="0"/>
                <a:cs typeface="+mn-cs"/>
              </a:rPr>
              <a:t>with</a:t>
            </a:r>
            <a:r>
              <a:rPr lang="fr-FR" sz="28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 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 smtClean="0">
                <a:latin typeface="Snap ITC" pitchFamily="82" charset="0"/>
                <a:cs typeface="+mn-cs"/>
              </a:rPr>
              <a:t>a; an; the; or - </a:t>
            </a:r>
            <a:r>
              <a:rPr lang="fr-FR" sz="2800" dirty="0" err="1" smtClean="0">
                <a:latin typeface="Snap ITC" pitchFamily="82" charset="0"/>
                <a:cs typeface="+mn-cs"/>
              </a:rPr>
              <a:t>nothing</a:t>
            </a:r>
            <a:endParaRPr lang="fr-FR" sz="2800" dirty="0">
              <a:latin typeface="Snap ITC" pitchFamily="82" charset="0"/>
              <a:cs typeface="+mn-cs"/>
            </a:endParaRPr>
          </a:p>
        </p:txBody>
      </p:sp>
      <p:sp>
        <p:nvSpPr>
          <p:cNvPr id="2056" name="ZoneTexte 11"/>
          <p:cNvSpPr txBox="1">
            <a:spLocks noChangeArrowheads="1"/>
          </p:cNvSpPr>
          <p:nvPr/>
        </p:nvSpPr>
        <p:spPr bwMode="auto">
          <a:xfrm>
            <a:off x="4211960" y="5445224"/>
            <a:ext cx="24479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 dirty="0" smtClean="0">
                <a:solidFill>
                  <a:srgbClr val="FF0000"/>
                </a:solidFill>
                <a:latin typeface="Snap ITC" pitchFamily="82" charset="0"/>
              </a:rPr>
              <a:t>-</a:t>
            </a:r>
            <a:endParaRPr lang="fr-FR" sz="3200" dirty="0">
              <a:solidFill>
                <a:srgbClr val="FF0000"/>
              </a:solidFill>
              <a:latin typeface="Snap ITC" pitchFamily="82" charset="0"/>
            </a:endParaRPr>
          </a:p>
        </p:txBody>
      </p:sp>
      <p:pic>
        <p:nvPicPr>
          <p:cNvPr id="41987" name="Picture 3" descr="C:\Users\Utilisateur\AppData\Local\Microsoft\Windows\Temporary Internet Files\Content.IE5\COYLFS6S\MC900233208[1].wm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267744" y="1556792"/>
            <a:ext cx="4968552" cy="38567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484785"/>
            <a:ext cx="8642350" cy="5112866"/>
          </a:xfrm>
          <a:prstGeom prst="roundRect">
            <a:avLst/>
          </a:prstGeom>
          <a:solidFill>
            <a:srgbClr val="FF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51" name="ZoneTexte 13"/>
          <p:cNvSpPr txBox="1">
            <a:spLocks noChangeArrowheads="1"/>
          </p:cNvSpPr>
          <p:nvPr/>
        </p:nvSpPr>
        <p:spPr bwMode="auto">
          <a:xfrm>
            <a:off x="323528" y="5516563"/>
            <a:ext cx="849694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200" dirty="0" err="1" smtClean="0">
                <a:latin typeface="Snap ITC" pitchFamily="82" charset="0"/>
              </a:rPr>
              <a:t>She</a:t>
            </a:r>
            <a:r>
              <a:rPr lang="fr-FR" sz="3200" dirty="0" smtClean="0">
                <a:latin typeface="Snap ITC" pitchFamily="82" charset="0"/>
              </a:rPr>
              <a:t> </a:t>
            </a:r>
            <a:r>
              <a:rPr lang="fr-FR" sz="3200" dirty="0" err="1" smtClean="0">
                <a:latin typeface="Snap ITC" pitchFamily="82" charset="0"/>
              </a:rPr>
              <a:t>works</a:t>
            </a:r>
            <a:r>
              <a:rPr lang="fr-FR" sz="3200" dirty="0" smtClean="0">
                <a:latin typeface="Snap ITC" pitchFamily="82" charset="0"/>
              </a:rPr>
              <a:t> in _______ city.</a:t>
            </a:r>
            <a:endParaRPr lang="fr-FR" sz="3200" dirty="0">
              <a:latin typeface="Snap ITC" pitchFamily="82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323850" y="188913"/>
            <a:ext cx="8424863" cy="1055608"/>
          </a:xfrm>
          <a:prstGeom prst="roundRect">
            <a:avLst/>
          </a:prstGeom>
          <a:solidFill>
            <a:srgbClr val="FFCCCC"/>
          </a:solidFill>
          <a:ln w="28575">
            <a:solidFill>
              <a:schemeClr val="accent4">
                <a:lumMod val="75000"/>
              </a:schemeClr>
            </a:solidFill>
            <a:prstDash val="solid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Complete the </a:t>
            </a:r>
            <a:r>
              <a:rPr lang="fr-FR" sz="2800" dirty="0" err="1">
                <a:solidFill>
                  <a:srgbClr val="FF0000"/>
                </a:solidFill>
                <a:latin typeface="Snap ITC" pitchFamily="82" charset="0"/>
                <a:cs typeface="+mn-cs"/>
              </a:rPr>
              <a:t>following</a:t>
            </a:r>
            <a:r>
              <a:rPr lang="fr-FR" sz="28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 </a:t>
            </a:r>
            <a:r>
              <a:rPr lang="fr-FR" sz="2800" dirty="0" err="1">
                <a:solidFill>
                  <a:srgbClr val="FF0000"/>
                </a:solidFill>
                <a:latin typeface="Snap ITC" pitchFamily="82" charset="0"/>
                <a:cs typeface="+mn-cs"/>
              </a:rPr>
              <a:t>with</a:t>
            </a:r>
            <a:r>
              <a:rPr lang="fr-FR" sz="28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 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 smtClean="0">
                <a:latin typeface="Snap ITC" pitchFamily="82" charset="0"/>
                <a:cs typeface="+mn-cs"/>
              </a:rPr>
              <a:t>a; an; the; or - </a:t>
            </a:r>
            <a:r>
              <a:rPr lang="fr-FR" sz="2800" dirty="0" err="1" smtClean="0">
                <a:latin typeface="Snap ITC" pitchFamily="82" charset="0"/>
                <a:cs typeface="+mn-cs"/>
              </a:rPr>
              <a:t>nothing</a:t>
            </a:r>
            <a:endParaRPr lang="fr-FR" sz="2800" dirty="0">
              <a:latin typeface="Snap ITC" pitchFamily="82" charset="0"/>
              <a:cs typeface="+mn-cs"/>
            </a:endParaRPr>
          </a:p>
        </p:txBody>
      </p:sp>
      <p:sp>
        <p:nvSpPr>
          <p:cNvPr id="2056" name="ZoneTexte 11"/>
          <p:cNvSpPr txBox="1">
            <a:spLocks noChangeArrowheads="1"/>
          </p:cNvSpPr>
          <p:nvPr/>
        </p:nvSpPr>
        <p:spPr bwMode="auto">
          <a:xfrm>
            <a:off x="4283968" y="5445224"/>
            <a:ext cx="24479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 dirty="0" smtClean="0">
                <a:solidFill>
                  <a:srgbClr val="FF0000"/>
                </a:solidFill>
                <a:latin typeface="Snap ITC" pitchFamily="82" charset="0"/>
              </a:rPr>
              <a:t>the</a:t>
            </a:r>
            <a:endParaRPr lang="fr-FR" sz="3200" dirty="0">
              <a:solidFill>
                <a:srgbClr val="FF0000"/>
              </a:solidFill>
              <a:latin typeface="Snap ITC" pitchFamily="82" charset="0"/>
            </a:endParaRPr>
          </a:p>
        </p:txBody>
      </p:sp>
      <p:pic>
        <p:nvPicPr>
          <p:cNvPr id="43012" name="Picture 4" descr="C:\Users\Utilisateur\AppData\Local\Microsoft\Windows\Temporary Internet Files\Content.IE5\KXL1J6HR\MC900413392[1].wm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419872" y="1484784"/>
            <a:ext cx="2319940" cy="390645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484785"/>
            <a:ext cx="8642350" cy="5112866"/>
          </a:xfrm>
          <a:prstGeom prst="roundRect">
            <a:avLst/>
          </a:prstGeom>
          <a:solidFill>
            <a:srgbClr val="FF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51" name="ZoneTexte 13"/>
          <p:cNvSpPr txBox="1">
            <a:spLocks noChangeArrowheads="1"/>
          </p:cNvSpPr>
          <p:nvPr/>
        </p:nvSpPr>
        <p:spPr bwMode="auto">
          <a:xfrm>
            <a:off x="323528" y="5516563"/>
            <a:ext cx="8496944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200" dirty="0" smtClean="0">
                <a:latin typeface="Snap ITC" pitchFamily="82" charset="0"/>
              </a:rPr>
              <a:t>I </a:t>
            </a:r>
            <a:r>
              <a:rPr lang="fr-FR" sz="3200" dirty="0" err="1" smtClean="0">
                <a:latin typeface="Snap ITC" pitchFamily="82" charset="0"/>
              </a:rPr>
              <a:t>went</a:t>
            </a:r>
            <a:r>
              <a:rPr lang="fr-FR" sz="3200" dirty="0" smtClean="0">
                <a:latin typeface="Snap ITC" pitchFamily="82" charset="0"/>
              </a:rPr>
              <a:t> to Paris last </a:t>
            </a:r>
            <a:r>
              <a:rPr lang="fr-FR" sz="3200" dirty="0" err="1" smtClean="0">
                <a:latin typeface="Snap ITC" pitchFamily="82" charset="0"/>
              </a:rPr>
              <a:t>year</a:t>
            </a:r>
            <a:r>
              <a:rPr lang="fr-FR" sz="3200" dirty="0" smtClean="0">
                <a:latin typeface="Snap ITC" pitchFamily="82" charset="0"/>
              </a:rPr>
              <a:t> and </a:t>
            </a:r>
            <a:r>
              <a:rPr lang="fr-FR" sz="3200" dirty="0" err="1" smtClean="0">
                <a:latin typeface="Snap ITC" pitchFamily="82" charset="0"/>
              </a:rPr>
              <a:t>we</a:t>
            </a:r>
            <a:r>
              <a:rPr lang="fr-FR" sz="3200" dirty="0" smtClean="0">
                <a:latin typeface="Snap ITC" pitchFamily="82" charset="0"/>
              </a:rPr>
              <a:t> </a:t>
            </a:r>
            <a:r>
              <a:rPr lang="fr-FR" sz="3200" dirty="0" err="1" smtClean="0">
                <a:latin typeface="Snap ITC" pitchFamily="82" charset="0"/>
              </a:rPr>
              <a:t>visited</a:t>
            </a:r>
            <a:r>
              <a:rPr lang="fr-FR" sz="3200" dirty="0" smtClean="0">
                <a:latin typeface="Snap ITC" pitchFamily="82" charset="0"/>
              </a:rPr>
              <a:t> ________ Louvre.</a:t>
            </a:r>
            <a:endParaRPr lang="fr-FR" sz="3200" dirty="0">
              <a:latin typeface="Snap ITC" pitchFamily="82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323850" y="188913"/>
            <a:ext cx="8424863" cy="1055608"/>
          </a:xfrm>
          <a:prstGeom prst="roundRect">
            <a:avLst/>
          </a:prstGeom>
          <a:solidFill>
            <a:srgbClr val="FFCCCC"/>
          </a:solidFill>
          <a:ln w="28575">
            <a:solidFill>
              <a:schemeClr val="accent4">
                <a:lumMod val="75000"/>
              </a:schemeClr>
            </a:solidFill>
            <a:prstDash val="solid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Complete the </a:t>
            </a:r>
            <a:r>
              <a:rPr lang="fr-FR" sz="2800" dirty="0" err="1">
                <a:solidFill>
                  <a:srgbClr val="FF0000"/>
                </a:solidFill>
                <a:latin typeface="Snap ITC" pitchFamily="82" charset="0"/>
                <a:cs typeface="+mn-cs"/>
              </a:rPr>
              <a:t>following</a:t>
            </a:r>
            <a:r>
              <a:rPr lang="fr-FR" sz="28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 </a:t>
            </a:r>
            <a:r>
              <a:rPr lang="fr-FR" sz="2800" dirty="0" err="1">
                <a:solidFill>
                  <a:srgbClr val="FF0000"/>
                </a:solidFill>
                <a:latin typeface="Snap ITC" pitchFamily="82" charset="0"/>
                <a:cs typeface="+mn-cs"/>
              </a:rPr>
              <a:t>with</a:t>
            </a:r>
            <a:r>
              <a:rPr lang="fr-FR" sz="28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 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 smtClean="0">
                <a:latin typeface="Snap ITC" pitchFamily="82" charset="0"/>
                <a:cs typeface="+mn-cs"/>
              </a:rPr>
              <a:t>a; an; the; or - </a:t>
            </a:r>
            <a:r>
              <a:rPr lang="fr-FR" sz="2800" dirty="0" err="1" smtClean="0">
                <a:latin typeface="Snap ITC" pitchFamily="82" charset="0"/>
                <a:cs typeface="+mn-cs"/>
              </a:rPr>
              <a:t>nothing</a:t>
            </a:r>
            <a:endParaRPr lang="fr-FR" sz="2800" dirty="0">
              <a:latin typeface="Snap ITC" pitchFamily="82" charset="0"/>
              <a:cs typeface="+mn-cs"/>
            </a:endParaRPr>
          </a:p>
        </p:txBody>
      </p:sp>
      <p:sp>
        <p:nvSpPr>
          <p:cNvPr id="2056" name="ZoneTexte 11"/>
          <p:cNvSpPr txBox="1">
            <a:spLocks noChangeArrowheads="1"/>
          </p:cNvSpPr>
          <p:nvPr/>
        </p:nvSpPr>
        <p:spPr bwMode="auto">
          <a:xfrm>
            <a:off x="3203848" y="5949280"/>
            <a:ext cx="24479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 dirty="0" smtClean="0">
                <a:solidFill>
                  <a:srgbClr val="FF0000"/>
                </a:solidFill>
                <a:latin typeface="Snap ITC" pitchFamily="82" charset="0"/>
              </a:rPr>
              <a:t>the</a:t>
            </a:r>
            <a:endParaRPr lang="fr-FR" sz="3200" dirty="0">
              <a:solidFill>
                <a:srgbClr val="FF0000"/>
              </a:solidFill>
              <a:latin typeface="Snap ITC" pitchFamily="82" charset="0"/>
            </a:endParaRPr>
          </a:p>
        </p:txBody>
      </p:sp>
      <p:pic>
        <p:nvPicPr>
          <p:cNvPr id="44035" name="Picture 3" descr="C:\Users\Utilisateur\AppData\Local\Microsoft\Windows\Temporary Internet Files\Content.IE5\XHC3Z3XT\MC900335132[1].wm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555776" y="1412776"/>
            <a:ext cx="3980569" cy="39620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484785"/>
            <a:ext cx="8642350" cy="5112866"/>
          </a:xfrm>
          <a:prstGeom prst="roundRect">
            <a:avLst/>
          </a:prstGeom>
          <a:solidFill>
            <a:srgbClr val="FF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51" name="ZoneTexte 13"/>
          <p:cNvSpPr txBox="1">
            <a:spLocks noChangeArrowheads="1"/>
          </p:cNvSpPr>
          <p:nvPr/>
        </p:nvSpPr>
        <p:spPr bwMode="auto">
          <a:xfrm>
            <a:off x="395288" y="5516563"/>
            <a:ext cx="82804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 dirty="0" smtClean="0">
                <a:latin typeface="Snap ITC" pitchFamily="82" charset="0"/>
              </a:rPr>
              <a:t>I </a:t>
            </a:r>
            <a:r>
              <a:rPr lang="fr-FR" sz="3200" dirty="0" err="1" smtClean="0">
                <a:latin typeface="Snap ITC" pitchFamily="82" charset="0"/>
              </a:rPr>
              <a:t>had</a:t>
            </a:r>
            <a:r>
              <a:rPr lang="fr-FR" sz="3200" dirty="0" smtClean="0">
                <a:latin typeface="Snap ITC" pitchFamily="82" charset="0"/>
              </a:rPr>
              <a:t> to go to _______ </a:t>
            </a:r>
            <a:r>
              <a:rPr lang="fr-FR" sz="3200" dirty="0" err="1" smtClean="0">
                <a:latin typeface="Snap ITC" pitchFamily="82" charset="0"/>
              </a:rPr>
              <a:t>school</a:t>
            </a:r>
            <a:r>
              <a:rPr lang="fr-FR" sz="3200" dirty="0" smtClean="0">
                <a:latin typeface="Snap ITC" pitchFamily="82" charset="0"/>
              </a:rPr>
              <a:t> to </a:t>
            </a:r>
            <a:r>
              <a:rPr lang="fr-FR" sz="3200" dirty="0" err="1" smtClean="0">
                <a:latin typeface="Snap ITC" pitchFamily="82" charset="0"/>
              </a:rPr>
              <a:t>see</a:t>
            </a:r>
            <a:r>
              <a:rPr lang="fr-FR" sz="3200" dirty="0" smtClean="0">
                <a:latin typeface="Snap ITC" pitchFamily="82" charset="0"/>
              </a:rPr>
              <a:t> the </a:t>
            </a:r>
            <a:r>
              <a:rPr lang="fr-FR" sz="3200" dirty="0" err="1" smtClean="0">
                <a:latin typeface="Snap ITC" pitchFamily="82" charset="0"/>
              </a:rPr>
              <a:t>headmaster</a:t>
            </a:r>
            <a:r>
              <a:rPr lang="fr-FR" sz="3200" dirty="0" smtClean="0">
                <a:latin typeface="Snap ITC" pitchFamily="82" charset="0"/>
              </a:rPr>
              <a:t>.</a:t>
            </a:r>
            <a:endParaRPr lang="fr-FR" sz="3200" dirty="0">
              <a:latin typeface="Snap ITC" pitchFamily="82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323850" y="188913"/>
            <a:ext cx="8424863" cy="1055608"/>
          </a:xfrm>
          <a:prstGeom prst="roundRect">
            <a:avLst/>
          </a:prstGeom>
          <a:solidFill>
            <a:srgbClr val="FFCCCC"/>
          </a:solidFill>
          <a:ln w="28575">
            <a:solidFill>
              <a:schemeClr val="accent4">
                <a:lumMod val="75000"/>
              </a:schemeClr>
            </a:solidFill>
            <a:prstDash val="solid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Complete the </a:t>
            </a:r>
            <a:r>
              <a:rPr lang="fr-FR" sz="2800" dirty="0" err="1">
                <a:solidFill>
                  <a:srgbClr val="FF0000"/>
                </a:solidFill>
                <a:latin typeface="Snap ITC" pitchFamily="82" charset="0"/>
                <a:cs typeface="+mn-cs"/>
              </a:rPr>
              <a:t>following</a:t>
            </a:r>
            <a:r>
              <a:rPr lang="fr-FR" sz="28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 </a:t>
            </a:r>
            <a:r>
              <a:rPr lang="fr-FR" sz="2800" dirty="0" err="1">
                <a:solidFill>
                  <a:srgbClr val="FF0000"/>
                </a:solidFill>
                <a:latin typeface="Snap ITC" pitchFamily="82" charset="0"/>
                <a:cs typeface="+mn-cs"/>
              </a:rPr>
              <a:t>with</a:t>
            </a:r>
            <a:r>
              <a:rPr lang="fr-FR" sz="2800" dirty="0">
                <a:solidFill>
                  <a:srgbClr val="FF0000"/>
                </a:solidFill>
                <a:latin typeface="Snap ITC" pitchFamily="82" charset="0"/>
                <a:cs typeface="+mn-cs"/>
              </a:rPr>
              <a:t> 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 smtClean="0">
                <a:latin typeface="Snap ITC" pitchFamily="82" charset="0"/>
                <a:cs typeface="+mn-cs"/>
              </a:rPr>
              <a:t>a; an; the; or - </a:t>
            </a:r>
            <a:r>
              <a:rPr lang="fr-FR" sz="2800" dirty="0" err="1" smtClean="0">
                <a:latin typeface="Snap ITC" pitchFamily="82" charset="0"/>
                <a:cs typeface="+mn-cs"/>
              </a:rPr>
              <a:t>nothing</a:t>
            </a:r>
            <a:endParaRPr lang="fr-FR" sz="2800" dirty="0">
              <a:latin typeface="Snap ITC" pitchFamily="82" charset="0"/>
              <a:cs typeface="+mn-cs"/>
            </a:endParaRPr>
          </a:p>
        </p:txBody>
      </p:sp>
      <p:sp>
        <p:nvSpPr>
          <p:cNvPr id="2056" name="ZoneTexte 11"/>
          <p:cNvSpPr txBox="1">
            <a:spLocks noChangeArrowheads="1"/>
          </p:cNvSpPr>
          <p:nvPr/>
        </p:nvSpPr>
        <p:spPr bwMode="auto">
          <a:xfrm>
            <a:off x="3419872" y="5445224"/>
            <a:ext cx="24479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 dirty="0" smtClean="0">
                <a:solidFill>
                  <a:srgbClr val="FF0000"/>
                </a:solidFill>
                <a:latin typeface="Snap ITC" pitchFamily="82" charset="0"/>
              </a:rPr>
              <a:t>the</a:t>
            </a:r>
            <a:endParaRPr lang="fr-FR" sz="3200" dirty="0">
              <a:solidFill>
                <a:srgbClr val="FF0000"/>
              </a:solidFill>
              <a:latin typeface="Snap ITC" pitchFamily="82" charset="0"/>
            </a:endParaRPr>
          </a:p>
        </p:txBody>
      </p:sp>
      <p:pic>
        <p:nvPicPr>
          <p:cNvPr id="53252" name="Picture 4" descr="C:\Users\Utilisateur\AppData\Local\Microsoft\Windows\Temporary Internet Files\Content.IE5\RXPTVUJI\MC900088968[1].wm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987824" y="1628800"/>
            <a:ext cx="2923319" cy="36724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666</Words>
  <Application>Microsoft Office PowerPoint</Application>
  <PresentationFormat>On-screen Show (4:3)</PresentationFormat>
  <Paragraphs>119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Thème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MOURNARD</dc:creator>
  <cp:lastModifiedBy>Gareth Pitchford</cp:lastModifiedBy>
  <cp:revision>28</cp:revision>
  <dcterms:created xsi:type="dcterms:W3CDTF">2011-03-23T14:06:31Z</dcterms:created>
  <dcterms:modified xsi:type="dcterms:W3CDTF">2013-04-10T15:25:13Z</dcterms:modified>
</cp:coreProperties>
</file>