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5" r:id="rId3"/>
    <p:sldId id="267" r:id="rId4"/>
    <p:sldId id="274" r:id="rId5"/>
    <p:sldId id="268" r:id="rId6"/>
    <p:sldId id="269" r:id="rId7"/>
    <p:sldId id="270" r:id="rId8"/>
    <p:sldId id="271" r:id="rId9"/>
    <p:sldId id="272" r:id="rId10"/>
    <p:sldId id="273" r:id="rId11"/>
    <p:sldId id="275" r:id="rId12"/>
    <p:sldId id="276" r:id="rId13"/>
    <p:sldId id="277" r:id="rId14"/>
    <p:sldId id="278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FF"/>
    <a:srgbClr val="6600FF"/>
    <a:srgbClr val="FFCCCC"/>
    <a:srgbClr val="FF7C8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3BA0B-4549-486B-AEA1-3AC5D2367335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BDB16-1CDC-4FD3-A74D-80E7B44C12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3A48E-A576-4C6B-B39D-F869A2E309C3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13FD4-F3ED-46B0-8AA8-FCB5FFF8DF7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ED7AD-9127-4933-86CA-B67AC6993D0E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4CA51-E743-489E-8FA9-71385324B82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63610-67DC-46CB-9FA6-9570F6D76531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DAF2D-B3A0-406F-BEBE-2C832BF1312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7D556-3BD6-4574-BDDF-B3668B3F1624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54107-9B6A-49FB-B96F-59C6BAD06B2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0641D-785B-4E31-B71E-E14E1E83269B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A0B-4B44-4F0C-ABE9-B07709B6DA6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47EF9-8015-4509-9B6A-A38D3BDCB15E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C24E6-7200-4062-8FBA-68E1BE1FCD9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45CC2-6BF1-433A-8939-45CFEA804541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44002-5323-4108-A5FB-483FB3A2554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C9B2E-C8FB-4511-A18B-A5A6058291D3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662EC-6ECC-4A93-AD80-FAB8DA14366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975E1-AA18-4ECD-95AB-926060BD2AAF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E45C6-909A-4EE3-B2B2-B1EA0812720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69EFB-88D1-4382-94A9-AA50DD05DE6E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1E82A1-70D0-4B61-A1D5-C35A66AB6885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54DD6C-7105-487A-BC6E-ADE38189C3BF}" type="datetimeFigureOut">
              <a:rPr lang="fr-FR"/>
              <a:pPr>
                <a:defRPr/>
              </a:pPr>
              <a:t>10/04/2013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DBBCA09-CDFB-4378-9ADC-1BC9AF2F4EB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51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bicycle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2054" name="Picture 3" descr="C:\Users\Utilisateur\AppData\Local\Microsoft\Windows\Temporary Internet Files\Content.IE5\S4C0PV05\MC90041347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341438"/>
            <a:ext cx="5111750" cy="386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267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igloo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11270" name="Picture 3" descr="C:\Users\Utilisateur\AppData\Local\Microsoft\Windows\Temporary Internet Files\Content.IE5\USQFLY1I\MC9001989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75" y="1484313"/>
            <a:ext cx="590391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2291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oven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12294" name="Picture 2" descr="C:\Users\Utilisateur\AppData\Local\Microsoft\Windows\Temporary Internet Files\Content.IE5\BRPHJLLS\MC90035243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4075" y="1700213"/>
            <a:ext cx="6135688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3315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clown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13318" name="Picture 2" descr="C:\Users\Utilisateur\AppData\Local\Microsoft\Windows\Temporary Internet Files\Content.IE5\SM3BZZ1T\MC9002378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1196975"/>
            <a:ext cx="3128962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339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uniform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14342" name="Picture 2" descr="C:\Users\Utilisateur\AppData\Local\Microsoft\Windows\Temporary Internet Files\Content.IE5\RSBRH1Y9\MC90043682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1484313"/>
            <a:ext cx="3225800" cy="424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5363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ugly duck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15366" name="Picture 2" descr="C:\Users\Utilisateur\AppData\Local\Microsoft\Windows\Temporary Internet Files\Content.IE5\BRPHJLLS\MC90032676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050" y="1557338"/>
            <a:ext cx="5041900" cy="382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6387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cat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16390" name="Picture 2" descr="C:\Users\Utilisateur\AppData\Local\Microsoft\Windows\Temporary Internet Files\Content.IE5\15RKHX53\MC900436255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412875"/>
            <a:ext cx="4443413" cy="444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7411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envelope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17414" name="Picture 4" descr="C:\Users\Utilisateur\AppData\Local\Microsoft\Windows\Temporary Internet Files\Content.IE5\M4ZJXKMQ\MC900432578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1125538"/>
            <a:ext cx="4606925" cy="460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8435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computer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18438" name="Picture 2" descr="C:\Program Files (x86)\Microsoft Office\MEDIA\CAGCAT10\j0285750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2275" y="1628775"/>
            <a:ext cx="6210300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9459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crab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19462" name="Picture 2" descr="C:\Users\Utilisateur\AppData\Local\Microsoft\Windows\Temporary Internet Files\Content.IE5\15RKHX53\MC90041254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1628775"/>
            <a:ext cx="4792662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0483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elephant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20486" name="Picture 2" descr="C:\Users\Utilisateur\AppData\Local\Microsoft\Windows\Temporary Internet Files\Content.IE5\RSBRH1Y9\MC90032648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1412875"/>
            <a:ext cx="3741738" cy="434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75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apple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pic>
        <p:nvPicPr>
          <p:cNvPr id="3077" name="Picture 8" descr="C:\Users\Utilisateur\AppData\Local\Microsoft\Windows\Temporary Internet Files\Content.IE5\USQFLY1I\MC90023377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450975"/>
            <a:ext cx="3270250" cy="413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1507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schoolbag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21510" name="Picture 2" descr="C:\Users\Utilisateur\AppData\Local\Microsoft\Windows\Temporary Internet Files\Content.IE5\S4C0PV05\MC90029090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1557338"/>
            <a:ext cx="3441700" cy="414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2531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ice-cream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22534" name="Picture 3" descr="C:\Users\Utilisateur\AppData\Local\Microsoft\Windows\Temporary Internet Files\Content.IE5\15RKHX53\MC90041251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1484313"/>
            <a:ext cx="2490787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3555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ant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23558" name="Picture 2" descr="C:\Users\Utilisateur\AppData\Local\Microsoft\Windows\Temporary Internet Files\Content.IE5\RSBRH1Y9\MC900346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350" y="1844675"/>
            <a:ext cx="6275388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4579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spider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24582" name="Picture 2" descr="C:\Users\Utilisateur\AppData\Local\Microsoft\Windows\Temporary Internet Files\Content.IE5\USQFLY1I\MC90043668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1412875"/>
            <a:ext cx="3241675" cy="409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5603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aeroplane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25606" name="Picture 2" descr="C:\Users\Utilisateur\AppData\Local\Microsoft\Windows\Temporary Internet Files\Content.IE5\15RKHX53\MC900411944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484313"/>
            <a:ext cx="5040312" cy="394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6627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Easter egg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042988" y="5516563"/>
            <a:ext cx="2447925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26630" name="Picture 3" descr="C:\Users\Utilisateur\AppData\Local\Microsoft\Windows\Temporary Internet Files\Content.IE5\SM3BZZ1T\MC90030549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412875"/>
            <a:ext cx="3648075" cy="425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7651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shoe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042988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27654" name="Picture 2" descr="C:\Users\Utilisateur\AppData\Local\Microsoft\Windows\Temporary Internet Files\Content.IE5\WQ03Z85L\MC90044004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1628775"/>
            <a:ext cx="4175125" cy="380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8675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cake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042988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28678" name="Picture 2" descr="C:\Users\Utilisateur\AppData\Local\Microsoft\Windows\Temporary Internet Files\Content.IE5\15RKHX53\MC90041244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1268413"/>
            <a:ext cx="3333750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9699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alligator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042988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29702" name="Picture 3" descr="C:\Users\Utilisateur\AppData\Local\Microsoft\Windows\Temporary Internet Files\Content.IE5\BRPHJLLS\MC9001921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268413"/>
            <a:ext cx="7856537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0723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owl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042988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30726" name="Picture 2" descr="C:\Users\Utilisateur\AppData\Local\Microsoft\Windows\Temporary Internet Files\Content.IE5\M4ZJXKMQ\MC90044141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113" y="1557338"/>
            <a:ext cx="2986087" cy="399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4099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yacht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4102" name="Picture 2" descr="C:\Users\Utilisateur\AppData\Local\Microsoft\Windows\Temporary Internet Files\Content.IE5\RSBRH1Y9\MC90021576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1412875"/>
            <a:ext cx="4394200" cy="416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1747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bed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042988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31750" name="Picture 2" descr="C:\Users\Utilisateur\AppData\Local\Microsoft\Windows\Temporary Internet Files\Content.IE5\WQ03Z85L\MC90029092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675" y="1557338"/>
            <a:ext cx="4032250" cy="4208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5123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house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5126" name="Picture 2" descr="C:\Users\Utilisateur\AppData\Local\Microsoft\Windows\Temporary Internet Files\Content.IE5\BRPHJLLS\MC90043977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1484313"/>
            <a:ext cx="4122737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6147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waiter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6150" name="Picture 2" descr="C:\Users\Utilisateur\AppData\Local\Microsoft\Windows\Temporary Internet Files\Content.IE5\SM3BZZ1T\MC90019779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575" y="1628775"/>
            <a:ext cx="3248025" cy="392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7171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orange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7174" name="Picture 2" descr="C:\Users\Utilisateur\AppData\Local\Microsoft\Windows\Temporary Internet Files\Content.IE5\M4ZJXKMQ\MC900436894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75" y="1412875"/>
            <a:ext cx="396081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195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hat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8198" name="Picture 3" descr="C:\Users\Utilisateur\AppData\Local\Microsoft\Windows\Temporary Internet Files\Content.IE5\USQFLY1I\MC90033589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557338"/>
            <a:ext cx="3476625" cy="393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219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ostrich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an</a:t>
            </a:r>
          </a:p>
        </p:txBody>
      </p:sp>
      <p:pic>
        <p:nvPicPr>
          <p:cNvPr id="9222" name="Picture 2" descr="C:\Users\Utilisateur\AppData\Local\Microsoft\Windows\Temporary Internet Files\Content.IE5\BRPHJLLS\MC900441401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628775"/>
            <a:ext cx="4152900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250825" y="1484313"/>
            <a:ext cx="8642350" cy="5113337"/>
          </a:xfrm>
          <a:prstGeom prst="roundRect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243" name="ZoneTexte 13"/>
          <p:cNvSpPr txBox="1">
            <a:spLocks noChangeArrowheads="1"/>
          </p:cNvSpPr>
          <p:nvPr/>
        </p:nvSpPr>
        <p:spPr bwMode="auto">
          <a:xfrm>
            <a:off x="1979613" y="5589588"/>
            <a:ext cx="67691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latin typeface="Snap ITC" pitchFamily="82" charset="0"/>
              </a:rPr>
              <a:t>hotel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3850" y="0"/>
            <a:ext cx="8424863" cy="1463675"/>
          </a:xfrm>
          <a:prstGeom prst="roundRect">
            <a:avLst/>
          </a:prstGeom>
          <a:noFill/>
          <a:ln w="28575">
            <a:noFill/>
            <a:prstDash val="solid"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ARTICLES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dirty="0">
                <a:solidFill>
                  <a:schemeClr val="bg1"/>
                </a:solidFill>
                <a:latin typeface="Snap ITC" pitchFamily="82" charset="0"/>
                <a:cs typeface="+mn-cs"/>
              </a:rPr>
              <a:t>« a »    or   « an »</a:t>
            </a:r>
          </a:p>
        </p:txBody>
      </p:sp>
      <p:sp>
        <p:nvSpPr>
          <p:cNvPr id="2056" name="ZoneTexte 11"/>
          <p:cNvSpPr txBox="1">
            <a:spLocks noChangeArrowheads="1"/>
          </p:cNvSpPr>
          <p:nvPr/>
        </p:nvSpPr>
        <p:spPr bwMode="auto">
          <a:xfrm>
            <a:off x="1619250" y="5589588"/>
            <a:ext cx="2447925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5400">
                <a:solidFill>
                  <a:srgbClr val="FF0000"/>
                </a:solidFill>
                <a:latin typeface="Snap ITC" pitchFamily="82" charset="0"/>
              </a:rPr>
              <a:t>a</a:t>
            </a:r>
          </a:p>
        </p:txBody>
      </p:sp>
      <p:pic>
        <p:nvPicPr>
          <p:cNvPr id="10246" name="Picture 2" descr="C:\Users\Utilisateur\AppData\Local\Microsoft\Windows\Temporary Internet Files\Content.IE5\USQFLY1I\MC90035209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38" y="1700213"/>
            <a:ext cx="4799012" cy="374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6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122</Words>
  <Application>Microsoft Office PowerPoint</Application>
  <PresentationFormat>On-screen Show (4:3)</PresentationFormat>
  <Paragraphs>120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MOURNARD</dc:creator>
  <cp:lastModifiedBy>Gareth Pitchford</cp:lastModifiedBy>
  <cp:revision>32</cp:revision>
  <dcterms:created xsi:type="dcterms:W3CDTF">2011-03-23T14:06:31Z</dcterms:created>
  <dcterms:modified xsi:type="dcterms:W3CDTF">2013-04-10T15:24:38Z</dcterms:modified>
</cp:coreProperties>
</file>