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13" autoAdjust="0"/>
  </p:normalViewPr>
  <p:slideViewPr>
    <p:cSldViewPr>
      <p:cViewPr varScale="1">
        <p:scale>
          <a:sx n="72" d="100"/>
          <a:sy n="72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ABDE0-03D7-4A56-85E7-1A403124AEA3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A7A75-562B-459C-A7B7-42294D608B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023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80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334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64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774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18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940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086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69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167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786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401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86844-B300-4BAB-A561-E7A0F73BA84F}" type="datetimeFigureOut">
              <a:rPr lang="en-AU" smtClean="0"/>
              <a:t>14/04/2017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1493D-BB48-41B0-9B96-8529C66EAB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133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AU" dirty="0" smtClean="0"/>
              <a:t>Born to Sing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3933056"/>
            <a:ext cx="64008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AU" dirty="0" smtClean="0"/>
              <a:t>Sally Morgan</a:t>
            </a:r>
          </a:p>
          <a:p>
            <a:endParaRPr lang="en-AU" dirty="0"/>
          </a:p>
        </p:txBody>
      </p:sp>
      <p:pic>
        <p:nvPicPr>
          <p:cNvPr id="1026" name="Picture 2" descr="C:\Users\localadmin\AppData\Local\Microsoft\Windows\Temporary Internet Files\Content.IE5\J1REAL9N\musica_6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672" y="4437112"/>
            <a:ext cx="1128712" cy="101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95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213376" cy="86409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AU" dirty="0" smtClean="0"/>
              <a:t>	Story 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flipH="1">
            <a:off x="4495800" y="1412776"/>
            <a:ext cx="4036640" cy="471338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Complete a book review about Born to Sing.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1196752"/>
            <a:ext cx="3600400" cy="492941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AU" dirty="0" smtClean="0"/>
              <a:t>Read the introductions to the other 5 books by Sally Morgan.</a:t>
            </a:r>
          </a:p>
          <a:p>
            <a:r>
              <a:rPr lang="en-AU" dirty="0" smtClean="0"/>
              <a:t>Which one would you like to read next and why.</a:t>
            </a:r>
          </a:p>
          <a:p>
            <a:r>
              <a:rPr lang="en-AU" dirty="0" smtClean="0"/>
              <a:t>Complete a survey with your reading group.</a:t>
            </a:r>
          </a:p>
          <a:p>
            <a:r>
              <a:rPr lang="en-AU" dirty="0" smtClean="0"/>
              <a:t>Show the results in a graph.</a:t>
            </a:r>
          </a:p>
        </p:txBody>
      </p:sp>
      <p:pic>
        <p:nvPicPr>
          <p:cNvPr id="10242" name="Picture 2" descr="C:\Users\localadmin\AppData\Local\Microsoft\Windows\Temporary Internet Files\Content.IE5\4VKJ8R0L\owl-reading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80928"/>
            <a:ext cx="3744416" cy="328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30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Chapter 1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58616" cy="452596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AU" dirty="0" smtClean="0"/>
              <a:t>Name all the characters we are introduced to.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19872" y="1600200"/>
            <a:ext cx="5266928" cy="4525963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AU" dirty="0" smtClean="0"/>
              <a:t>Answer in full sentences.</a:t>
            </a:r>
          </a:p>
          <a:p>
            <a:pPr marL="0" indent="0">
              <a:buNone/>
            </a:pPr>
            <a:r>
              <a:rPr lang="en-AU" dirty="0" smtClean="0"/>
              <a:t>1. Where did the family go for their holidays last year?</a:t>
            </a:r>
          </a:p>
          <a:p>
            <a:pPr marL="0" indent="0">
              <a:buNone/>
            </a:pPr>
            <a:r>
              <a:rPr lang="en-AU" dirty="0" smtClean="0"/>
              <a:t>2. What types of transport will the family be using?</a:t>
            </a:r>
          </a:p>
          <a:p>
            <a:pPr marL="0" indent="0">
              <a:buNone/>
            </a:pPr>
            <a:r>
              <a:rPr lang="en-AU" dirty="0" smtClean="0"/>
              <a:t>3. Why doesn’t </a:t>
            </a:r>
            <a:r>
              <a:rPr lang="en-AU" dirty="0" err="1" smtClean="0"/>
              <a:t>Maddie</a:t>
            </a:r>
            <a:r>
              <a:rPr lang="en-AU" dirty="0" smtClean="0"/>
              <a:t> want to go in the caravan?</a:t>
            </a:r>
          </a:p>
          <a:p>
            <a:pPr marL="0" indent="0">
              <a:buNone/>
            </a:pPr>
            <a:r>
              <a:rPr lang="en-AU" dirty="0" smtClean="0"/>
              <a:t>4. When are the 4 times that </a:t>
            </a:r>
            <a:r>
              <a:rPr lang="en-AU" dirty="0" err="1" smtClean="0"/>
              <a:t>Maddie</a:t>
            </a:r>
            <a:r>
              <a:rPr lang="en-AU" dirty="0" smtClean="0"/>
              <a:t> makes up songs?</a:t>
            </a:r>
            <a:endParaRPr lang="en-AU" dirty="0"/>
          </a:p>
        </p:txBody>
      </p:sp>
      <p:pic>
        <p:nvPicPr>
          <p:cNvPr id="2053" name="Picture 5" descr="C:\Users\localadmin\AppData\Local\Microsoft\Windows\Temporary Internet Files\Content.IE5\MK2ICMUG\gi01a20140515010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483768" cy="102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6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en-AU" dirty="0" smtClean="0"/>
              <a:t>Research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Find out about the 3 creatures the children like</a:t>
            </a:r>
          </a:p>
          <a:p>
            <a:r>
              <a:rPr lang="en-AU" dirty="0" smtClean="0"/>
              <a:t>Write 5 facts about each and draw a picture.</a:t>
            </a:r>
          </a:p>
          <a:p>
            <a:endParaRPr lang="en-AU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Who is your favourite singer?</a:t>
            </a:r>
          </a:p>
          <a:p>
            <a:r>
              <a:rPr lang="en-AU" dirty="0" smtClean="0"/>
              <a:t>Find out 5 facts about them.</a:t>
            </a:r>
          </a:p>
          <a:p>
            <a:r>
              <a:rPr lang="en-AU" dirty="0" smtClean="0"/>
              <a:t>List 3 of their songs.</a:t>
            </a:r>
            <a:endParaRPr lang="en-AU" dirty="0"/>
          </a:p>
        </p:txBody>
      </p:sp>
      <p:pic>
        <p:nvPicPr>
          <p:cNvPr id="3074" name="Picture 2" descr="C:\Users\localadmin\AppData\Local\Microsoft\Windows\Temporary Internet Files\Content.IE5\MK2ICMUG\Whale-201508055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05064"/>
            <a:ext cx="172343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localadmin\AppData\Local\Microsoft\Windows\Temporary Internet Files\Content.IE5\J1REAL9N\new-pin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594" y="4941168"/>
            <a:ext cx="137448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localadmin\AppData\Local\Microsoft\Windows\Temporary Internet Files\Content.IE5\J1REAL9N\frog-9975832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160" y="3949628"/>
            <a:ext cx="1190992" cy="176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59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AU" dirty="0" smtClean="0"/>
              <a:t>Chapter 2 (page 10-12)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Make a list of the items you would take on a caravan trip to Shark Bay.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Look at a map showing the journey from Perth to Shark Bay.</a:t>
            </a:r>
          </a:p>
          <a:p>
            <a:r>
              <a:rPr lang="en-AU" dirty="0" smtClean="0"/>
              <a:t>List 10 of the places you would pass on the journey.</a:t>
            </a:r>
            <a:endParaRPr lang="en-AU" dirty="0"/>
          </a:p>
        </p:txBody>
      </p:sp>
      <p:pic>
        <p:nvPicPr>
          <p:cNvPr id="4098" name="Picture 2" descr="C:\Users\localadmin\AppData\Local\Microsoft\Windows\Temporary Internet Files\Content.IE5\4VKJ8R0L\family_car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09120"/>
            <a:ext cx="1753385" cy="133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ocaladmin\AppData\Local\Microsoft\Windows\Temporary Internet Files\Content.IE5\MK2ICMUG\9824144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74483"/>
            <a:ext cx="2016224" cy="16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18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AU" dirty="0" smtClean="0"/>
              <a:t>Chapter 2 (p13-22)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11144" cy="4525963"/>
          </a:xfrm>
        </p:spPr>
        <p:txBody>
          <a:bodyPr/>
          <a:lstStyle/>
          <a:p>
            <a:r>
              <a:rPr lang="en-AU" dirty="0" smtClean="0"/>
              <a:t>Answer in full sentences</a:t>
            </a:r>
          </a:p>
          <a:p>
            <a:pPr marL="0" indent="0">
              <a:buNone/>
            </a:pPr>
            <a:r>
              <a:rPr lang="en-AU" dirty="0" smtClean="0"/>
              <a:t>1. Name the 2 towns the family stop in.</a:t>
            </a:r>
          </a:p>
          <a:p>
            <a:pPr marL="0" indent="0">
              <a:buNone/>
            </a:pPr>
            <a:r>
              <a:rPr lang="en-AU" dirty="0" smtClean="0"/>
              <a:t>2. What does ‘we sing our hearts out’ mean?</a:t>
            </a:r>
          </a:p>
          <a:p>
            <a:pPr marL="0" indent="0">
              <a:buNone/>
            </a:pPr>
            <a:r>
              <a:rPr lang="en-AU" dirty="0" smtClean="0"/>
              <a:t>3. What 2 things do they check when the car breaks down?</a:t>
            </a:r>
          </a:p>
          <a:p>
            <a:pPr marL="0" indent="0">
              <a:buNone/>
            </a:pPr>
            <a:r>
              <a:rPr lang="en-AU" dirty="0" smtClean="0"/>
              <a:t>4. Predict what happens next.</a:t>
            </a:r>
          </a:p>
          <a:p>
            <a:pPr marL="0" indent="0">
              <a:buNone/>
            </a:pPr>
            <a:r>
              <a:rPr lang="en-AU" dirty="0" smtClean="0"/>
              <a:t>5. Using the internet sketch a car engine.</a:t>
            </a:r>
          </a:p>
          <a:p>
            <a:pPr marL="0" indent="0">
              <a:buNone/>
            </a:pPr>
            <a:r>
              <a:rPr lang="en-AU" dirty="0" smtClean="0"/>
              <a:t>Label 5 parts.</a:t>
            </a:r>
            <a:endParaRPr lang="en-AU" dirty="0"/>
          </a:p>
        </p:txBody>
      </p:sp>
      <p:pic>
        <p:nvPicPr>
          <p:cNvPr id="5122" name="Picture 2" descr="C:\Users\localadmin\AppData\Local\Microsoft\Windows\Temporary Internet Files\Content.IE5\J1REAL9N\car[1]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3136"/>
            <a:ext cx="1871886" cy="139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AU" dirty="0" smtClean="0"/>
              <a:t>Chapter 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Find out the definitions of these words then write them in an interesting sentence.</a:t>
            </a:r>
          </a:p>
          <a:p>
            <a:r>
              <a:rPr lang="en-AU" dirty="0" smtClean="0"/>
              <a:t>Spark plug</a:t>
            </a:r>
          </a:p>
          <a:p>
            <a:r>
              <a:rPr lang="en-AU" dirty="0" smtClean="0"/>
              <a:t>Magnificent</a:t>
            </a:r>
          </a:p>
          <a:p>
            <a:r>
              <a:rPr lang="en-AU" dirty="0" smtClean="0"/>
              <a:t>Distress</a:t>
            </a:r>
          </a:p>
          <a:p>
            <a:r>
              <a:rPr lang="en-AU" dirty="0" smtClean="0"/>
              <a:t>Chuckle</a:t>
            </a:r>
          </a:p>
          <a:p>
            <a:r>
              <a:rPr lang="en-AU" dirty="0" smtClean="0"/>
              <a:t>Khaki 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/>
          <a:lstStyle/>
          <a:p>
            <a:r>
              <a:rPr lang="en-AU" dirty="0" smtClean="0"/>
              <a:t>What is </a:t>
            </a:r>
            <a:r>
              <a:rPr lang="en-AU" dirty="0" err="1" smtClean="0"/>
              <a:t>Maddie</a:t>
            </a:r>
            <a:r>
              <a:rPr lang="en-AU" dirty="0" smtClean="0"/>
              <a:t> worried about?</a:t>
            </a:r>
          </a:p>
          <a:p>
            <a:r>
              <a:rPr lang="en-AU" dirty="0" smtClean="0"/>
              <a:t>Draw a large speech bubble and write 3 reassuring sentences to her.</a:t>
            </a:r>
          </a:p>
          <a:p>
            <a:endParaRPr lang="en-AU" dirty="0"/>
          </a:p>
        </p:txBody>
      </p:sp>
      <p:pic>
        <p:nvPicPr>
          <p:cNvPr id="6146" name="Picture 2" descr="C:\Users\localadmin\AppData\Local\Microsoft\Windows\Temporary Internet Files\Content.IE5\MK2ICMUG\Speech_bubble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34384"/>
            <a:ext cx="2808312" cy="211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localadmin\AppData\Local\Microsoft\Windows\Temporary Internet Files\Content.IE5\J1REAL9N\14222383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872585"/>
            <a:ext cx="1440160" cy="175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29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AU" dirty="0" smtClean="0"/>
              <a:t>Chapter 4 (page 32-38)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AU" dirty="0" smtClean="0"/>
              <a:t>Use the internet to find the names and phone numbers of 3 charter boat cruises in Denham.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AU" dirty="0" smtClean="0"/>
              <a:t>Find out about emus.</a:t>
            </a:r>
          </a:p>
          <a:p>
            <a:r>
              <a:rPr lang="en-AU" dirty="0" smtClean="0"/>
              <a:t>Write 5 facts and draw a picture.</a:t>
            </a:r>
            <a:endParaRPr lang="en-AU" dirty="0"/>
          </a:p>
        </p:txBody>
      </p:sp>
      <p:pic>
        <p:nvPicPr>
          <p:cNvPr id="7170" name="Picture 2" descr="C:\Users\localadmin\AppData\Local\Microsoft\Windows\Temporary Internet Files\Content.IE5\A9SMISGO\5588132335_5b21f5ebb0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902" y="4077072"/>
            <a:ext cx="1832097" cy="261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localadmin\AppData\Local\Microsoft\Windows\Temporary Internet Files\Content.IE5\A9SMISGO\R11_-_Boat_-_018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8"/>
            <a:ext cx="3816424" cy="196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04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AU" dirty="0" smtClean="0"/>
              <a:t>Chapter 4 (p38-42)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82752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This trip is sad, sad, sad</a:t>
            </a:r>
          </a:p>
          <a:p>
            <a:pPr marL="0" indent="0">
              <a:buNone/>
            </a:pPr>
            <a:r>
              <a:rPr lang="en-AU" dirty="0" smtClean="0"/>
              <a:t>It was my bad, bad, bad.</a:t>
            </a:r>
          </a:p>
          <a:p>
            <a:r>
              <a:rPr lang="en-AU" dirty="0" smtClean="0"/>
              <a:t>Find some more words that rhyme with sad and bad.</a:t>
            </a:r>
          </a:p>
          <a:p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Help </a:t>
            </a:r>
            <a:r>
              <a:rPr lang="en-AU" dirty="0" err="1" smtClean="0"/>
              <a:t>Maddie</a:t>
            </a:r>
            <a:r>
              <a:rPr lang="en-AU" dirty="0" smtClean="0"/>
              <a:t> to make a new friend.</a:t>
            </a:r>
          </a:p>
          <a:p>
            <a:r>
              <a:rPr lang="en-AU" dirty="0" smtClean="0"/>
              <a:t>Write 5 things she could say or ask  Terry to get to know her better.</a:t>
            </a:r>
          </a:p>
          <a:p>
            <a:endParaRPr lang="en-AU" dirty="0"/>
          </a:p>
        </p:txBody>
      </p:sp>
      <p:pic>
        <p:nvPicPr>
          <p:cNvPr id="8194" name="Picture 2" descr="C:\Users\localadmin\AppData\Local\Microsoft\Windows\Temporary Internet Files\Content.IE5\4VKJ8R0L\best_friends[19]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93096"/>
            <a:ext cx="2174795" cy="179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79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AU" dirty="0" smtClean="0"/>
              <a:t>Chapter 5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Brainstorm all the emotions/feelings that </a:t>
            </a:r>
            <a:r>
              <a:rPr lang="en-AU" dirty="0" err="1" smtClean="0"/>
              <a:t>Maddy</a:t>
            </a:r>
            <a:r>
              <a:rPr lang="en-AU" dirty="0" smtClean="0"/>
              <a:t> would have felt on the whale watching boat trip.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Imagine that </a:t>
            </a:r>
            <a:r>
              <a:rPr lang="en-AU" dirty="0" err="1" smtClean="0"/>
              <a:t>Maddie</a:t>
            </a:r>
            <a:r>
              <a:rPr lang="en-AU" dirty="0" smtClean="0"/>
              <a:t> has released her whale song on a CD. </a:t>
            </a:r>
          </a:p>
          <a:p>
            <a:r>
              <a:rPr lang="en-AU" dirty="0" smtClean="0"/>
              <a:t>Design the CD cover.</a:t>
            </a:r>
          </a:p>
          <a:p>
            <a:endParaRPr lang="en-AU" dirty="0"/>
          </a:p>
        </p:txBody>
      </p:sp>
      <p:pic>
        <p:nvPicPr>
          <p:cNvPr id="9218" name="Picture 2" descr="C:\Users\localadmin\AppData\Local\Microsoft\Windows\Temporary Internet Files\Content.IE5\MK2ICMUG\music_image001final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33056"/>
            <a:ext cx="3347864" cy="238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localadmin\AppData\Local\Microsoft\Windows\Temporary Internet Files\Content.IE5\J1REAL9N\4e5cf7d4ccb9c59b6620a9c71944d51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49080"/>
            <a:ext cx="1323783" cy="1111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localadmin\AppData\Local\Microsoft\Windows\Temporary Internet Files\Content.IE5\MK2ICMUG\heart-eyes-emoji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303" y="3429000"/>
            <a:ext cx="2174156" cy="212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C:\Users\localadmin\AppData\Local\Microsoft\Windows\Temporary Internet Files\Content.IE5\4VKJ8R0L\2llyq94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12" y="5233006"/>
            <a:ext cx="1520056" cy="152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:\Users\localadmin\AppData\Local\Microsoft\Windows\Temporary Internet Files\Content.IE5\MK2ICMUG\Happy_smiley_fac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260" y="5342505"/>
            <a:ext cx="1626806" cy="132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70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444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Born to Sing</vt:lpstr>
      <vt:lpstr>Chapter 1 </vt:lpstr>
      <vt:lpstr>Research</vt:lpstr>
      <vt:lpstr>Chapter 2 (page 10-12)</vt:lpstr>
      <vt:lpstr>Chapter 2 (p13-22)</vt:lpstr>
      <vt:lpstr>Chapter 3</vt:lpstr>
      <vt:lpstr>Chapter 4 (page 32-38)</vt:lpstr>
      <vt:lpstr>Chapter 4 (p38-42)</vt:lpstr>
      <vt:lpstr>Chapter 5</vt:lpstr>
      <vt:lpstr> Story Review</vt:lpstr>
    </vt:vector>
  </TitlesOfParts>
  <Company>The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Born to Sing</dc:title>
  <dc:creator>LocalAdmin</dc:creator>
  <cp:lastModifiedBy>LocalAdmin</cp:lastModifiedBy>
  <cp:revision>8</cp:revision>
  <dcterms:created xsi:type="dcterms:W3CDTF">2017-04-14T02:37:54Z</dcterms:created>
  <dcterms:modified xsi:type="dcterms:W3CDTF">2017-04-14T04:38:38Z</dcterms:modified>
</cp:coreProperties>
</file>