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1A4B1-1F81-467D-A5E5-B954360CBE62}" type="datetimeFigureOut">
              <a:rPr lang="en-GB" smtClean="0"/>
              <a:pPr/>
              <a:t>07/11/2011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1F17A-C832-4A70-97DB-86A928514C4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2411760" y="1340768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</a:t>
            </a:r>
            <a:endParaRPr lang="en-GB" dirty="0"/>
          </a:p>
        </p:txBody>
      </p:sp>
      <p:sp>
        <p:nvSpPr>
          <p:cNvPr id="5" name="Hexagon 4"/>
          <p:cNvSpPr/>
          <p:nvPr/>
        </p:nvSpPr>
        <p:spPr>
          <a:xfrm>
            <a:off x="2411760" y="2492896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because</a:t>
            </a:r>
            <a:endParaRPr lang="en-GB" sz="1600" dirty="0"/>
          </a:p>
        </p:txBody>
      </p:sp>
      <p:sp>
        <p:nvSpPr>
          <p:cNvPr id="6" name="Hexagon 5"/>
          <p:cNvSpPr/>
          <p:nvPr/>
        </p:nvSpPr>
        <p:spPr>
          <a:xfrm>
            <a:off x="2411760" y="3645024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although</a:t>
            </a:r>
            <a:endParaRPr lang="en-GB" sz="1400" dirty="0"/>
          </a:p>
        </p:txBody>
      </p:sp>
      <p:sp>
        <p:nvSpPr>
          <p:cNvPr id="7" name="Hexagon 6"/>
          <p:cNvSpPr/>
          <p:nvPr/>
        </p:nvSpPr>
        <p:spPr>
          <a:xfrm>
            <a:off x="2411760" y="4797152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 well</a:t>
            </a:r>
            <a:endParaRPr lang="en-GB" dirty="0"/>
          </a:p>
        </p:txBody>
      </p:sp>
      <p:sp>
        <p:nvSpPr>
          <p:cNvPr id="8" name="Hexagon 7"/>
          <p:cNvSpPr/>
          <p:nvPr/>
        </p:nvSpPr>
        <p:spPr>
          <a:xfrm>
            <a:off x="3498849" y="1916832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however</a:t>
            </a:r>
            <a:endParaRPr lang="en-GB" sz="1400" dirty="0"/>
          </a:p>
        </p:txBody>
      </p:sp>
      <p:sp>
        <p:nvSpPr>
          <p:cNvPr id="9" name="Hexagon 8"/>
          <p:cNvSpPr/>
          <p:nvPr/>
        </p:nvSpPr>
        <p:spPr>
          <a:xfrm>
            <a:off x="3498849" y="3068960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but</a:t>
            </a:r>
            <a:endParaRPr lang="en-GB" dirty="0"/>
          </a:p>
        </p:txBody>
      </p:sp>
      <p:sp>
        <p:nvSpPr>
          <p:cNvPr id="10" name="Hexagon 9"/>
          <p:cNvSpPr/>
          <p:nvPr/>
        </p:nvSpPr>
        <p:spPr>
          <a:xfrm>
            <a:off x="3498849" y="4221088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until</a:t>
            </a:r>
            <a:endParaRPr lang="en-GB" dirty="0"/>
          </a:p>
        </p:txBody>
      </p:sp>
      <p:sp>
        <p:nvSpPr>
          <p:cNvPr id="11" name="Hexagon 10"/>
          <p:cNvSpPr/>
          <p:nvPr/>
        </p:nvSpPr>
        <p:spPr>
          <a:xfrm>
            <a:off x="4585937" y="1340768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unless</a:t>
            </a:r>
            <a:endParaRPr lang="en-GB" dirty="0"/>
          </a:p>
        </p:txBody>
      </p:sp>
      <p:sp>
        <p:nvSpPr>
          <p:cNvPr id="12" name="Hexagon 11"/>
          <p:cNvSpPr/>
          <p:nvPr/>
        </p:nvSpPr>
        <p:spPr>
          <a:xfrm>
            <a:off x="4585937" y="2492896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whilst</a:t>
            </a:r>
            <a:endParaRPr lang="en-GB" dirty="0"/>
          </a:p>
        </p:txBody>
      </p:sp>
      <p:sp>
        <p:nvSpPr>
          <p:cNvPr id="13" name="Hexagon 12"/>
          <p:cNvSpPr/>
          <p:nvPr/>
        </p:nvSpPr>
        <p:spPr>
          <a:xfrm>
            <a:off x="4585937" y="3645024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or</a:t>
            </a:r>
            <a:endParaRPr lang="en-GB" dirty="0"/>
          </a:p>
        </p:txBody>
      </p:sp>
      <p:sp>
        <p:nvSpPr>
          <p:cNvPr id="14" name="Hexagon 13"/>
          <p:cNvSpPr/>
          <p:nvPr/>
        </p:nvSpPr>
        <p:spPr>
          <a:xfrm>
            <a:off x="4585937" y="4797152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then</a:t>
            </a:r>
            <a:endParaRPr lang="en-GB" dirty="0"/>
          </a:p>
        </p:txBody>
      </p:sp>
      <p:sp>
        <p:nvSpPr>
          <p:cNvPr id="15" name="Hexagon 14"/>
          <p:cNvSpPr/>
          <p:nvPr/>
        </p:nvSpPr>
        <p:spPr>
          <a:xfrm>
            <a:off x="5673026" y="1916832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and then</a:t>
            </a:r>
            <a:endParaRPr lang="en-GB" dirty="0"/>
          </a:p>
        </p:txBody>
      </p:sp>
      <p:sp>
        <p:nvSpPr>
          <p:cNvPr id="16" name="Hexagon 15"/>
          <p:cNvSpPr/>
          <p:nvPr/>
        </p:nvSpPr>
        <p:spPr>
          <a:xfrm>
            <a:off x="5673026" y="3068960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whenever</a:t>
            </a:r>
            <a:endParaRPr lang="en-GB" sz="1200" dirty="0"/>
          </a:p>
        </p:txBody>
      </p:sp>
      <p:sp>
        <p:nvSpPr>
          <p:cNvPr id="17" name="Hexagon 16"/>
          <p:cNvSpPr/>
          <p:nvPr/>
        </p:nvSpPr>
        <p:spPr>
          <a:xfrm>
            <a:off x="5673026" y="4221088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as</a:t>
            </a:r>
            <a:endParaRPr lang="en-GB" dirty="0"/>
          </a:p>
        </p:txBody>
      </p:sp>
      <p:sp>
        <p:nvSpPr>
          <p:cNvPr id="18" name="Hexagon 17"/>
          <p:cNvSpPr/>
          <p:nvPr/>
        </p:nvSpPr>
        <p:spPr>
          <a:xfrm>
            <a:off x="6760114" y="1340768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/>
              <a:t>meanwhile</a:t>
            </a:r>
            <a:endParaRPr lang="en-GB" sz="1100" dirty="0"/>
          </a:p>
        </p:txBody>
      </p:sp>
      <p:sp>
        <p:nvSpPr>
          <p:cNvPr id="19" name="Hexagon 18"/>
          <p:cNvSpPr/>
          <p:nvPr/>
        </p:nvSpPr>
        <p:spPr>
          <a:xfrm>
            <a:off x="6760114" y="2492896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whereas</a:t>
            </a:r>
            <a:endParaRPr lang="en-GB" sz="1400" dirty="0"/>
          </a:p>
        </p:txBody>
      </p:sp>
      <p:sp>
        <p:nvSpPr>
          <p:cNvPr id="20" name="Hexagon 19"/>
          <p:cNvSpPr/>
          <p:nvPr/>
        </p:nvSpPr>
        <p:spPr>
          <a:xfrm>
            <a:off x="6760114" y="3645024"/>
            <a:ext cx="1268270" cy="115212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despite</a:t>
            </a:r>
            <a:endParaRPr lang="en-GB" sz="1600" dirty="0"/>
          </a:p>
        </p:txBody>
      </p:sp>
      <p:sp>
        <p:nvSpPr>
          <p:cNvPr id="21" name="Hexagon 20"/>
          <p:cNvSpPr/>
          <p:nvPr/>
        </p:nvSpPr>
        <p:spPr>
          <a:xfrm>
            <a:off x="6760114" y="4797152"/>
            <a:ext cx="1268270" cy="1152128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even though</a:t>
            </a:r>
            <a:endParaRPr lang="en-GB" dirty="0"/>
          </a:p>
        </p:txBody>
      </p:sp>
      <p:pic>
        <p:nvPicPr>
          <p:cNvPr id="1026" name="Picture 2" descr="http://blog.meccabingo.com/wp-content/uploads/2010/08/mb-blockbusters.jpg"/>
          <p:cNvPicPr>
            <a:picLocks noChangeAspect="1" noChangeArrowheads="1"/>
          </p:cNvPicPr>
          <p:nvPr/>
        </p:nvPicPr>
        <p:blipFill>
          <a:blip r:embed="rId2" cstate="print"/>
          <a:srcRect l="8014" t="28513" r="9174" b="30897"/>
          <a:stretch>
            <a:fillRect/>
          </a:stretch>
        </p:blipFill>
        <p:spPr bwMode="auto">
          <a:xfrm>
            <a:off x="4716016" y="404664"/>
            <a:ext cx="2232248" cy="576064"/>
          </a:xfrm>
          <a:prstGeom prst="rect">
            <a:avLst/>
          </a:prstGeom>
          <a:noFill/>
        </p:spPr>
      </p:pic>
      <p:grpSp>
        <p:nvGrpSpPr>
          <p:cNvPr id="39" name="Group 38"/>
          <p:cNvGrpSpPr/>
          <p:nvPr/>
        </p:nvGrpSpPr>
        <p:grpSpPr>
          <a:xfrm>
            <a:off x="755576" y="4653136"/>
            <a:ext cx="864096" cy="648072"/>
            <a:chOff x="539552" y="4797152"/>
            <a:chExt cx="864096" cy="648072"/>
          </a:xfrm>
        </p:grpSpPr>
        <p:grpSp>
          <p:nvGrpSpPr>
            <p:cNvPr id="27" name="Group 26"/>
            <p:cNvGrpSpPr/>
            <p:nvPr/>
          </p:nvGrpSpPr>
          <p:grpSpPr>
            <a:xfrm>
              <a:off x="539552" y="4797152"/>
              <a:ext cx="864096" cy="648072"/>
              <a:chOff x="-403521" y="3284984"/>
              <a:chExt cx="2355359" cy="2304256"/>
            </a:xfrm>
          </p:grpSpPr>
          <p:sp>
            <p:nvSpPr>
              <p:cNvPr id="24" name="Hexagon 23"/>
              <p:cNvSpPr/>
              <p:nvPr/>
            </p:nvSpPr>
            <p:spPr>
              <a:xfrm>
                <a:off x="-403521" y="3861048"/>
                <a:ext cx="1268270" cy="1152128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Hexagon 24"/>
              <p:cNvSpPr/>
              <p:nvPr/>
            </p:nvSpPr>
            <p:spPr>
              <a:xfrm>
                <a:off x="683568" y="3284984"/>
                <a:ext cx="1268270" cy="1152128"/>
              </a:xfrm>
              <a:prstGeom prst="hexag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Hexagon 25"/>
              <p:cNvSpPr/>
              <p:nvPr/>
            </p:nvSpPr>
            <p:spPr>
              <a:xfrm>
                <a:off x="683568" y="4437112"/>
                <a:ext cx="1268270" cy="1152128"/>
              </a:xfrm>
              <a:prstGeom prst="hexagon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29" name="Straight Arrow Connector 28"/>
            <p:cNvCxnSpPr/>
            <p:nvPr/>
          </p:nvCxnSpPr>
          <p:spPr>
            <a:xfrm flipV="1">
              <a:off x="899592" y="4941168"/>
              <a:ext cx="360040" cy="14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899592" y="5157192"/>
              <a:ext cx="360040" cy="14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539552" y="3284984"/>
            <a:ext cx="1584176" cy="218521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2. If you use it correctly, move to a connective in the next column.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</p:txBody>
      </p:sp>
      <p:sp>
        <p:nvSpPr>
          <p:cNvPr id="36" name="Rectangle 35"/>
          <p:cNvSpPr/>
          <p:nvPr/>
        </p:nvSpPr>
        <p:spPr>
          <a:xfrm>
            <a:off x="2051720" y="332656"/>
            <a:ext cx="25555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Connective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95536" y="1196752"/>
            <a:ext cx="1872208" cy="1323439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GB" sz="1600" dirty="0" smtClean="0"/>
              <a:t>1. Start from the left of the board and try to use any of the connectives in the first column. </a:t>
            </a:r>
            <a:endParaRPr lang="en-GB" sz="1600" dirty="0"/>
          </a:p>
        </p:txBody>
      </p:sp>
      <p:sp>
        <p:nvSpPr>
          <p:cNvPr id="38" name="Rectangle 37"/>
          <p:cNvSpPr/>
          <p:nvPr/>
        </p:nvSpPr>
        <p:spPr>
          <a:xfrm>
            <a:off x="8172400" y="2492896"/>
            <a:ext cx="773832" cy="2800767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4. The aim of the game is to move all the way across the board.</a:t>
            </a:r>
            <a:endParaRPr lang="en-GB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1619672" y="6093296"/>
            <a:ext cx="6048672" cy="58477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3. If you use a connective incorrectly then you can no longer use this word and must find an alternative route across the board.</a:t>
            </a:r>
            <a:endParaRPr lang="en-GB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104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Gareth Pitchford</cp:lastModifiedBy>
  <cp:revision>4</cp:revision>
  <dcterms:created xsi:type="dcterms:W3CDTF">2011-11-05T17:14:40Z</dcterms:created>
  <dcterms:modified xsi:type="dcterms:W3CDTF">2011-11-07T14:26:11Z</dcterms:modified>
</cp:coreProperties>
</file>