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6B3D2B-0CF2-48F9-9C35-FF0DF1EF929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C7B7927-6FF0-42AC-A8B4-F41F6CBF5FAE}" type="datetimeFigureOut">
              <a:rPr lang="en-GB" smtClean="0"/>
              <a:t>16/11/2015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Conjunctions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6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564" y="3497813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like apples </a:t>
            </a:r>
            <a:r>
              <a:rPr lang="en-GB" sz="4400" dirty="0" smtClean="0">
                <a:solidFill>
                  <a:srgbClr val="FF0000"/>
                </a:solidFill>
              </a:rPr>
              <a:t>and </a:t>
            </a:r>
            <a:r>
              <a:rPr lang="en-GB" sz="4400" dirty="0" smtClean="0"/>
              <a:t>pears, </a:t>
            </a:r>
            <a:r>
              <a:rPr lang="en-GB" sz="4400" dirty="0" smtClean="0">
                <a:solidFill>
                  <a:srgbClr val="FF0000"/>
                </a:solidFill>
              </a:rPr>
              <a:t>but</a:t>
            </a:r>
            <a:r>
              <a:rPr lang="en-GB" sz="4400" dirty="0" smtClean="0"/>
              <a:t> I don’t like plums.</a:t>
            </a:r>
            <a:endParaRPr lang="en-GB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547664" y="1628800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FF0000"/>
                </a:solidFill>
              </a:rPr>
              <a:t>a</a:t>
            </a:r>
            <a:r>
              <a:rPr lang="en-GB" sz="7200" dirty="0" smtClean="0">
                <a:solidFill>
                  <a:srgbClr val="FF0000"/>
                </a:solidFill>
              </a:rPr>
              <a:t>nd        but</a:t>
            </a:r>
            <a:endParaRPr lang="en-GB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6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628800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FF0000"/>
                </a:solidFill>
              </a:rPr>
              <a:t>a</a:t>
            </a:r>
            <a:r>
              <a:rPr lang="en-GB" sz="7200" dirty="0" smtClean="0">
                <a:solidFill>
                  <a:srgbClr val="FF0000"/>
                </a:solidFill>
              </a:rPr>
              <a:t>nd        but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564" y="3497813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002060"/>
                </a:solidFill>
              </a:rPr>
              <a:t>We have a Claudia </a:t>
            </a:r>
            <a:r>
              <a:rPr lang="en-GB" sz="4400" dirty="0" smtClean="0">
                <a:solidFill>
                  <a:srgbClr val="FF0000"/>
                </a:solidFill>
              </a:rPr>
              <a:t>and</a:t>
            </a:r>
            <a:r>
              <a:rPr lang="en-GB" sz="4400" dirty="0" smtClean="0">
                <a:solidFill>
                  <a:srgbClr val="002060"/>
                </a:solidFill>
              </a:rPr>
              <a:t> Lewis in our class </a:t>
            </a:r>
            <a:r>
              <a:rPr lang="en-GB" sz="4400" dirty="0" smtClean="0">
                <a:solidFill>
                  <a:srgbClr val="FF0000"/>
                </a:solidFill>
              </a:rPr>
              <a:t>but </a:t>
            </a:r>
            <a:r>
              <a:rPr lang="en-GB" sz="4400" dirty="0" smtClean="0">
                <a:solidFill>
                  <a:srgbClr val="002060"/>
                </a:solidFill>
              </a:rPr>
              <a:t>we don’t have a Billy. </a:t>
            </a:r>
            <a:endParaRPr lang="en-GB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8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27953"/>
            <a:ext cx="65527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Coordinating </a:t>
            </a:r>
            <a:r>
              <a:rPr lang="en-GB" sz="4000" dirty="0" smtClean="0">
                <a:latin typeface="Comic Sans MS" panose="030F0702030302020204" pitchFamily="66" charset="0"/>
              </a:rPr>
              <a:t>conjunctions are very common because they can join words or phrases or sentences together.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450912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FF0000"/>
                </a:solidFill>
              </a:rPr>
              <a:t>a</a:t>
            </a:r>
            <a:r>
              <a:rPr lang="en-GB" sz="7200" dirty="0" smtClean="0">
                <a:solidFill>
                  <a:srgbClr val="FF0000"/>
                </a:solidFill>
              </a:rPr>
              <a:t>nd   so   but    or</a:t>
            </a:r>
            <a:endParaRPr lang="en-GB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9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34076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Join these sentences together using </a:t>
            </a:r>
            <a:r>
              <a:rPr lang="en-GB" dirty="0" smtClean="0"/>
              <a:t>coordinating </a:t>
            </a:r>
            <a:r>
              <a:rPr lang="en-GB" dirty="0" smtClean="0"/>
              <a:t>conjunctions 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01770" y="553616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a</a:t>
            </a:r>
            <a:r>
              <a:rPr lang="en-GB" sz="3200" dirty="0" smtClean="0">
                <a:solidFill>
                  <a:srgbClr val="FF0000"/>
                </a:solidFill>
              </a:rPr>
              <a:t>nd   so   but    or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916832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The boy was running _______ the dog was barking</a:t>
            </a:r>
            <a:r>
              <a:rPr lang="en-GB" dirty="0" smtClean="0"/>
              <a:t>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The sun came out _______ the snowman melted.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She wanted to go out to play _______    it was raining.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Do you want to eat a banana  ______  would you prefer an apple?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Jill went out for a walk _____  she saw her friend.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He wanted to play football _____  he put his boots on.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He had to put on his coat ____  he could not go outside.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Bill was sitting by the lake _____  he caught a fish.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The dog barked  ___  the cat hissed.</a:t>
            </a:r>
          </a:p>
          <a:p>
            <a:pPr marL="342900" indent="-34290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Annabel was happy _____ Sam was sad.</a:t>
            </a: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122" y="548384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Can you explain why you have chosen each conjunction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05615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62171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</TotalTime>
  <Words>187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Comic Sans MS</vt:lpstr>
      <vt:lpstr>Adjacency</vt:lpstr>
      <vt:lpstr>Conjunctions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Conjunctions</dc:title>
  <dc:creator>Wendy</dc:creator>
  <cp:lastModifiedBy>Gareth Pitchford</cp:lastModifiedBy>
  <cp:revision>4</cp:revision>
  <dcterms:created xsi:type="dcterms:W3CDTF">2015-11-11T17:03:24Z</dcterms:created>
  <dcterms:modified xsi:type="dcterms:W3CDTF">2015-11-16T11:18:22Z</dcterms:modified>
</cp:coreProperties>
</file>