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english\english%20proverbs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242088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English </a:t>
            </a:r>
            <a:r>
              <a:rPr lang="en-GB" sz="9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Proverbs</a:t>
            </a:r>
            <a:endParaRPr lang="en-GB" sz="9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3" name="english proverb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96536" y="407707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“those who make loud threats seldom carry them out”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5172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barking dogs seldom bite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7" name="Image 6" descr="animation_dog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3456384" cy="34563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“people of the same sort of character or belief always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go together”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51723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birds of a feather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flock together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bird-animated-gif-2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3618298" cy="3717032"/>
          </a:xfrm>
          <a:prstGeom prst="rect">
            <a:avLst/>
          </a:prstGeom>
        </p:spPr>
      </p:pic>
      <p:pic>
        <p:nvPicPr>
          <p:cNvPr id="6" name="Image 5" descr="bird-animated-gif-2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3618298" cy="37170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“everyone will get a period of success or satisfaction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during his lifetime”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every dog has its day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7" name="Image 6" descr="baby_rootwaille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67882"/>
            <a:ext cx="2050544" cy="33463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“when an event is not decided on or planned earlier it will never take place”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any time means no time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diary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2834841" cy="29923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 bad or evil occurrence”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3732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it’s an ill wind that blows nobody any good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6" name="Image 5" descr="windy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2181974" cy="39302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“an act done repeatedly and often enough will sooner or later become a habit or second nature”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habit is second nature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habi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2448272" cy="2448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0527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 person who does his best is the one who will get the greatest satisfaction in the end”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he who laughs best laughs last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6" name="Image 5" descr="graphics-laughing-59069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4032448" cy="33311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“those people who talk a lot and are always teaching others usually do not do much work”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great talkers are little doers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do i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731182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6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“it’s never too late to correct one’s mistakes or faults”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it’s never too late to mend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clock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3377952" cy="3377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9769334">
            <a:off x="40574" y="3056750"/>
            <a:ext cx="904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http://efl-fle-chezvous.monsite-orange.fr/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1052736"/>
            <a:ext cx="6192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Here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are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some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English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proverbs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to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learn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or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revise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.</a:t>
            </a:r>
          </a:p>
          <a:p>
            <a:pPr algn="ctr"/>
            <a:endParaRPr lang="fr-FR" sz="44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  <a:p>
            <a:pPr algn="ctr"/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Do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you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know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any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</a:t>
            </a:r>
          </a:p>
          <a:p>
            <a:pPr algn="ctr"/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of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them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?</a:t>
            </a:r>
          </a:p>
          <a:p>
            <a:pPr algn="ctr"/>
            <a:endParaRPr lang="fr-FR" sz="4400" dirty="0" smtClean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  <a:p>
            <a:pPr algn="ctr"/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Can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you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guess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 </a:t>
            </a:r>
            <a:r>
              <a:rPr lang="fr-FR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them</a:t>
            </a:r>
            <a:r>
              <a:rPr lang="fr-F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?</a:t>
            </a:r>
            <a:endParaRPr lang="fr-FR" sz="44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05273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“to choose between two equally bad alternatives in a serious dilemma”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51571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between the devil and the deep blue sea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devi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709644" cy="2292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05273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 friend who helps when one is in trouble is a real friend”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51571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 friend in need is a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friend indeed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6" name="Image 5" descr="best frien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404110"/>
            <a:ext cx="2909739" cy="26090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05273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 person who does not get what he wants or needs is a frustrated person and will be easily provoked to rage”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 hungry man is an angry man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hungry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3810000" cy="2141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“those people who have little knowledge usually talk the most and make the greatest fuss”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54452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empty vessels make the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most noise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7" name="Image 6" descr="talkativ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51186"/>
            <a:ext cx="4896544" cy="4306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“a person’s age is immaterial – it is only when he thinks and feels that he is ageing that he actually becomes old”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 man is as old as he feels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old ma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1"/>
            <a:ext cx="1944216" cy="29715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“to succeed in life one must have the courage to pursue what one wants”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8052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faint heart never won fair lady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6" name="Image 5" descr="fair lad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816424" cy="31838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0527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“by being thrifty one will be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able to save up”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551723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a penny saved is a </a:t>
            </a:r>
          </a:p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penny gained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pic>
        <p:nvPicPr>
          <p:cNvPr id="5" name="Image 4" descr="penny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5C996"/>
              </a:clrFrom>
              <a:clrTo>
                <a:srgbClr val="85C9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548331" cy="5661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384</Words>
  <Application>Microsoft Office PowerPoint</Application>
  <PresentationFormat>On-screen Show (4:3)</PresentationFormat>
  <Paragraphs>47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Kristen ITC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JANET MOURNARD</dc:creator>
  <cp:lastModifiedBy>Gareth Pitchford</cp:lastModifiedBy>
  <cp:revision>9</cp:revision>
  <dcterms:created xsi:type="dcterms:W3CDTF">2016-03-22T16:56:46Z</dcterms:created>
  <dcterms:modified xsi:type="dcterms:W3CDTF">2016-04-27T09:18:05Z</dcterms:modified>
</cp:coreProperties>
</file>