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92" r:id="rId17"/>
    <p:sldId id="287" r:id="rId18"/>
    <p:sldId id="293" r:id="rId19"/>
    <p:sldId id="291" r:id="rId20"/>
    <p:sldId id="288" r:id="rId21"/>
    <p:sldId id="295" r:id="rId22"/>
    <p:sldId id="294" r:id="rId23"/>
    <p:sldId id="290" r:id="rId24"/>
    <p:sldId id="289" r:id="rId25"/>
    <p:sldId id="274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45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3BF0A-BDA1-4AE9-A9A4-43375CC2FC0F}" type="datetimeFigureOut">
              <a:rPr lang="fr-FR" smtClean="0"/>
              <a:pPr/>
              <a:t>27/04/2016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8FB1-254F-418D-ADCF-4F8E63C0626B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ransition spd="med" advTm="35094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3BF0A-BDA1-4AE9-A9A4-43375CC2FC0F}" type="datetimeFigureOut">
              <a:rPr lang="fr-FR" smtClean="0"/>
              <a:pPr/>
              <a:t>27/04/2016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8FB1-254F-418D-ADCF-4F8E63C0626B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ransition spd="med" advTm="35094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3BF0A-BDA1-4AE9-A9A4-43375CC2FC0F}" type="datetimeFigureOut">
              <a:rPr lang="fr-FR" smtClean="0"/>
              <a:pPr/>
              <a:t>27/04/2016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8FB1-254F-418D-ADCF-4F8E63C0626B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ransition spd="med" advTm="35094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3BF0A-BDA1-4AE9-A9A4-43375CC2FC0F}" type="datetimeFigureOut">
              <a:rPr lang="fr-FR" smtClean="0"/>
              <a:pPr/>
              <a:t>27/04/2016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8FB1-254F-418D-ADCF-4F8E63C0626B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ransition spd="med" advTm="35094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3BF0A-BDA1-4AE9-A9A4-43375CC2FC0F}" type="datetimeFigureOut">
              <a:rPr lang="fr-FR" smtClean="0"/>
              <a:pPr/>
              <a:t>27/04/2016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8FB1-254F-418D-ADCF-4F8E63C0626B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ransition spd="med" advTm="35094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3BF0A-BDA1-4AE9-A9A4-43375CC2FC0F}" type="datetimeFigureOut">
              <a:rPr lang="fr-FR" smtClean="0"/>
              <a:pPr/>
              <a:t>27/04/2016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8FB1-254F-418D-ADCF-4F8E63C0626B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ransition spd="med" advTm="35094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3BF0A-BDA1-4AE9-A9A4-43375CC2FC0F}" type="datetimeFigureOut">
              <a:rPr lang="fr-FR" smtClean="0"/>
              <a:pPr/>
              <a:t>27/04/2016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8FB1-254F-418D-ADCF-4F8E63C0626B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ransition spd="med" advTm="35094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3BF0A-BDA1-4AE9-A9A4-43375CC2FC0F}" type="datetimeFigureOut">
              <a:rPr lang="fr-FR" smtClean="0"/>
              <a:pPr/>
              <a:t>27/04/2016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8FB1-254F-418D-ADCF-4F8E63C0626B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ransition spd="med" advTm="35094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3BF0A-BDA1-4AE9-A9A4-43375CC2FC0F}" type="datetimeFigureOut">
              <a:rPr lang="fr-FR" smtClean="0"/>
              <a:pPr/>
              <a:t>27/04/2016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8FB1-254F-418D-ADCF-4F8E63C0626B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ransition spd="med" advTm="35094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3BF0A-BDA1-4AE9-A9A4-43375CC2FC0F}" type="datetimeFigureOut">
              <a:rPr lang="fr-FR" smtClean="0"/>
              <a:pPr/>
              <a:t>27/04/2016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8FB1-254F-418D-ADCF-4F8E63C0626B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ransition spd="med" advTm="35094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3BF0A-BDA1-4AE9-A9A4-43375CC2FC0F}" type="datetimeFigureOut">
              <a:rPr lang="fr-FR" smtClean="0"/>
              <a:pPr/>
              <a:t>27/04/2016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8FB1-254F-418D-ADCF-4F8E63C0626B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ransition spd="med" advTm="35094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8000" t="-25000" r="-9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3BF0A-BDA1-4AE9-A9A4-43375CC2FC0F}" type="datetimeFigureOut">
              <a:rPr lang="fr-FR" smtClean="0"/>
              <a:pPr/>
              <a:t>27/04/2016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08FB1-254F-418D-ADCF-4F8E63C0626B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35094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JANET\Music\wave\english\proverbs4.wa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07704" y="2420888"/>
            <a:ext cx="61926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risten ITC" pitchFamily="66" charset="0"/>
              </a:rPr>
              <a:t>English </a:t>
            </a:r>
            <a:r>
              <a:rPr lang="en-GB" sz="9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risten ITC" pitchFamily="66" charset="0"/>
              </a:rPr>
              <a:t>Proverbs</a:t>
            </a:r>
            <a:endParaRPr lang="en-GB" sz="9600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Kristen ITC" pitchFamily="66" charset="0"/>
            </a:endParaRPr>
          </a:p>
        </p:txBody>
      </p:sp>
      <p:pic>
        <p:nvPicPr>
          <p:cNvPr id="5" name="proverbs4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612560" y="314096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390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90872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risten ITC" pitchFamily="66" charset="0"/>
              </a:rPr>
              <a:t>both parties in a quarrel should share the blame or take responsibility 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79512" y="5877272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it takes two to make a quarrel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5" name="Image 4" descr="quarrel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2132856"/>
            <a:ext cx="5098120" cy="349221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2384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90872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risten ITC" pitchFamily="66" charset="0"/>
              </a:rPr>
              <a:t>in life there are some things which once done cannot be changed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79512" y="5877272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what’s done is done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6" name="Image 5" descr="decisio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2132856"/>
            <a:ext cx="3150096" cy="349135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20437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90872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risten ITC" pitchFamily="66" charset="0"/>
              </a:rPr>
              <a:t>to know what is happening </a:t>
            </a:r>
          </a:p>
          <a:p>
            <a:pPr algn="ctr"/>
            <a:r>
              <a:rPr lang="en-GB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risten ITC" pitchFamily="66" charset="0"/>
              </a:rPr>
              <a:t>without seeing it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79512" y="5877272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have eyes in the back of one’s head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5" name="Image 4" descr="eyes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2060848"/>
            <a:ext cx="3451860" cy="3810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2217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90872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risten ITC" pitchFamily="66" charset="0"/>
              </a:rPr>
              <a:t>troubles seem to go on and on without end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79512" y="5877272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if it’s not one thing it’s another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6" name="Image 5" descr="problem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844824"/>
            <a:ext cx="5463246" cy="388843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2190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90872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risten ITC" pitchFamily="66" charset="0"/>
              </a:rPr>
              <a:t>there is no upper limit to something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79512" y="5877272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the sky is the limit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5" name="Image 4" descr="sky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988840"/>
            <a:ext cx="7037145" cy="309634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17297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90872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risten ITC" pitchFamily="66" charset="0"/>
              </a:rPr>
              <a:t>your troubles seem less important when you discuss them with someone 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79512" y="5877272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a trouble shared is a trouble halved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6" name="Image 5" descr="trouble.gif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2132856"/>
            <a:ext cx="3733800" cy="38557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2317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90872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risten ITC" pitchFamily="66" charset="0"/>
              </a:rPr>
              <a:t>something you have is better than something you may not be able to get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79512" y="5877272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a miss is as good as a mile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5" name="Image 4" descr="miss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EFCE3"/>
              </a:clrFrom>
              <a:clrTo>
                <a:srgbClr val="FEFC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87824" y="1988840"/>
            <a:ext cx="2592288" cy="400052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2401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90872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risten ITC" pitchFamily="66" charset="0"/>
              </a:rPr>
              <a:t>very much in love with someone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79512" y="5877272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worship the ground somebody walks on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5" name="Image 4" descr="love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0"/>
            <a:ext cx="6192688" cy="58859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1907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90872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risten ITC" pitchFamily="66" charset="0"/>
              </a:rPr>
              <a:t>You made a decision and now must accept its consequences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79512" y="5877272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you’ve made your bed, now lie on it 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6" name="Image 5" descr="bed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1988839"/>
            <a:ext cx="5256584" cy="382760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2012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90872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risten ITC" pitchFamily="66" charset="0"/>
              </a:rPr>
              <a:t>one success doesn’t guarantee complete success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79512" y="5877272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one swallow doesn’t make a summer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6" name="Image 5" descr="swallows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536" y="1052736"/>
            <a:ext cx="9107362" cy="662353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2189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835696" y="1052736"/>
            <a:ext cx="61926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risten ITC" pitchFamily="66" charset="0"/>
              </a:rPr>
              <a:t>Here</a:t>
            </a:r>
            <a:r>
              <a:rPr lang="fr-FR" sz="44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risten ITC" pitchFamily="66" charset="0"/>
              </a:rPr>
              <a:t> are </a:t>
            </a:r>
            <a:r>
              <a:rPr lang="fr-FR" sz="44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risten ITC" pitchFamily="66" charset="0"/>
              </a:rPr>
              <a:t>some</a:t>
            </a:r>
            <a:r>
              <a:rPr lang="fr-FR" sz="44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risten ITC" pitchFamily="66" charset="0"/>
              </a:rPr>
              <a:t> English </a:t>
            </a:r>
            <a:r>
              <a:rPr lang="fr-FR" sz="44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risten ITC" pitchFamily="66" charset="0"/>
              </a:rPr>
              <a:t>proverbs</a:t>
            </a:r>
            <a:r>
              <a:rPr lang="fr-FR" sz="44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risten ITC" pitchFamily="66" charset="0"/>
              </a:rPr>
              <a:t> to </a:t>
            </a:r>
            <a:r>
              <a:rPr lang="fr-FR" sz="44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risten ITC" pitchFamily="66" charset="0"/>
              </a:rPr>
              <a:t>learn</a:t>
            </a:r>
            <a:r>
              <a:rPr lang="fr-FR" sz="44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risten ITC" pitchFamily="66" charset="0"/>
              </a:rPr>
              <a:t> or </a:t>
            </a:r>
            <a:r>
              <a:rPr lang="fr-FR" sz="44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risten ITC" pitchFamily="66" charset="0"/>
              </a:rPr>
              <a:t>revise</a:t>
            </a:r>
            <a:r>
              <a:rPr lang="fr-FR" sz="44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risten ITC" pitchFamily="66" charset="0"/>
              </a:rPr>
              <a:t>.</a:t>
            </a:r>
          </a:p>
          <a:p>
            <a:pPr algn="ctr"/>
            <a:endParaRPr lang="fr-FR" sz="4400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Kristen ITC" pitchFamily="66" charset="0"/>
            </a:endParaRPr>
          </a:p>
          <a:p>
            <a:pPr algn="ctr"/>
            <a:r>
              <a:rPr lang="fr-FR" sz="44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risten ITC" pitchFamily="66" charset="0"/>
              </a:rPr>
              <a:t>Do </a:t>
            </a:r>
            <a:r>
              <a:rPr lang="fr-FR" sz="44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risten ITC" pitchFamily="66" charset="0"/>
              </a:rPr>
              <a:t>you</a:t>
            </a:r>
            <a:r>
              <a:rPr lang="fr-FR" sz="44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risten ITC" pitchFamily="66" charset="0"/>
              </a:rPr>
              <a:t> know </a:t>
            </a:r>
            <a:r>
              <a:rPr lang="fr-FR" sz="44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risten ITC" pitchFamily="66" charset="0"/>
              </a:rPr>
              <a:t>any</a:t>
            </a:r>
            <a:r>
              <a:rPr lang="fr-FR" sz="44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risten ITC" pitchFamily="66" charset="0"/>
              </a:rPr>
              <a:t> </a:t>
            </a:r>
          </a:p>
          <a:p>
            <a:pPr algn="ctr"/>
            <a:r>
              <a:rPr lang="fr-FR" sz="44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risten ITC" pitchFamily="66" charset="0"/>
              </a:rPr>
              <a:t>of </a:t>
            </a:r>
            <a:r>
              <a:rPr lang="fr-FR" sz="44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risten ITC" pitchFamily="66" charset="0"/>
              </a:rPr>
              <a:t>them</a:t>
            </a:r>
            <a:r>
              <a:rPr lang="fr-FR" sz="44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risten ITC" pitchFamily="66" charset="0"/>
              </a:rPr>
              <a:t>?</a:t>
            </a:r>
          </a:p>
          <a:p>
            <a:pPr algn="ctr"/>
            <a:endParaRPr lang="fr-FR" sz="4400" dirty="0" smtClean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Kristen ITC" pitchFamily="66" charset="0"/>
            </a:endParaRPr>
          </a:p>
          <a:p>
            <a:pPr algn="ctr"/>
            <a:r>
              <a:rPr lang="fr-FR" sz="44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risten ITC" pitchFamily="66" charset="0"/>
              </a:rPr>
              <a:t>Can </a:t>
            </a:r>
            <a:r>
              <a:rPr lang="fr-FR" sz="44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risten ITC" pitchFamily="66" charset="0"/>
              </a:rPr>
              <a:t>you</a:t>
            </a:r>
            <a:r>
              <a:rPr lang="fr-FR" sz="44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risten ITC" pitchFamily="66" charset="0"/>
              </a:rPr>
              <a:t> </a:t>
            </a:r>
            <a:r>
              <a:rPr lang="fr-FR" sz="44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risten ITC" pitchFamily="66" charset="0"/>
              </a:rPr>
              <a:t>guess</a:t>
            </a:r>
            <a:r>
              <a:rPr lang="fr-FR" sz="44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risten ITC" pitchFamily="66" charset="0"/>
              </a:rPr>
              <a:t> </a:t>
            </a:r>
            <a:r>
              <a:rPr lang="fr-FR" sz="44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risten ITC" pitchFamily="66" charset="0"/>
              </a:rPr>
              <a:t>them</a:t>
            </a:r>
            <a:r>
              <a:rPr lang="fr-FR" sz="44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risten ITC" pitchFamily="66" charset="0"/>
              </a:rPr>
              <a:t>?</a:t>
            </a:r>
            <a:endParaRPr lang="fr-FR" sz="4400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Kristen ITC" pitchFamily="66" charset="0"/>
            </a:endParaRPr>
          </a:p>
        </p:txBody>
      </p:sp>
    </p:spTree>
  </p:cSld>
  <p:clrMapOvr>
    <a:masterClrMapping/>
  </p:clrMapOvr>
  <p:transition spd="med" advTm="23031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90872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risten ITC" pitchFamily="66" charset="0"/>
              </a:rPr>
              <a:t>crimes and wickedness are associated with money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79512" y="5877272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money is the root of all evil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6" name="Image 5" descr="money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2060848"/>
            <a:ext cx="4946489" cy="404198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2159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90872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risten ITC" pitchFamily="66" charset="0"/>
              </a:rPr>
              <a:t>to take special precautions to </a:t>
            </a:r>
          </a:p>
          <a:p>
            <a:pPr algn="ctr"/>
            <a:r>
              <a:rPr lang="en-GB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risten ITC" pitchFamily="66" charset="0"/>
              </a:rPr>
              <a:t>avoid making a mistake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79512" y="5877272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to be on the safe side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1026" name="Picture 2" descr="cookie-automne_1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1903970"/>
            <a:ext cx="4345335" cy="395724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Tm="1859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90872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risten ITC" pitchFamily="66" charset="0"/>
              </a:rPr>
              <a:t>live within your income, don’t be too ambitious in your plans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79512" y="5877272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cut your coat according to your cloth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5" name="Image 4" descr="coat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2060848"/>
            <a:ext cx="2653290" cy="39187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2242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90872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risten ITC" pitchFamily="66" charset="0"/>
              </a:rPr>
              <a:t>don’t expect everyone to think and act as you do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79512" y="5877272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it takes all sorts to make a world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5" name="Image 4" descr="world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2132856"/>
            <a:ext cx="4354384" cy="3632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2395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908720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risten ITC" pitchFamily="66" charset="0"/>
              </a:rPr>
              <a:t>sometimes it’s fun when there are only two people; the third person is often an unwelcome intrusion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79512" y="6021288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two’s (is) company, three’s (is) a crowd</a:t>
            </a:r>
            <a:endParaRPr lang="en-GB" sz="32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5" name="Image 4" descr="crowd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2708920"/>
            <a:ext cx="3933056" cy="305904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2654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 rot="19769334">
            <a:off x="40574" y="3056750"/>
            <a:ext cx="9045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Kristen ITC" pitchFamily="66" charset="0"/>
              </a:rPr>
              <a:t>http://efl-fle-chezvous.monsite-orange.fr/</a:t>
            </a:r>
            <a:endParaRPr lang="en-GB" sz="3600" dirty="0">
              <a:ln>
                <a:solidFill>
                  <a:sysClr val="windowText" lastClr="000000"/>
                </a:solidFill>
              </a:ln>
              <a:solidFill>
                <a:srgbClr val="FF6600"/>
              </a:solidFill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660232" y="630932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Janet Mournard</a:t>
            </a:r>
            <a:endParaRPr lang="fr-FR" dirty="0"/>
          </a:p>
        </p:txBody>
      </p:sp>
    </p:spTree>
  </p:cSld>
  <p:clrMapOvr>
    <a:masterClrMapping/>
  </p:clrMapOvr>
  <p:transition spd="med" advTm="2395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908720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risten ITC" pitchFamily="66" charset="0"/>
              </a:rPr>
              <a:t>one who is usually silent and goes about his business quietly may be a very wise person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5733256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still waters run deep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6" name="Image 5" descr="waterheart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2924944"/>
            <a:ext cx="3111252" cy="256929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2357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908720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risten ITC" pitchFamily="66" charset="0"/>
              </a:rPr>
              <a:t>is a person who can do almost anything, but he rarely excels in any of them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1520" y="5733256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Jack of all trades and master of none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5" name="Image 4" descr="jack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2492896"/>
            <a:ext cx="3810000" cy="31775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2242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90872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risten ITC" pitchFamily="66" charset="0"/>
              </a:rPr>
              <a:t>one should forgive and forget all the bad deeds done by others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1520" y="5733256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let bygones be bygones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6" name="Image 5" descr="forgive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2132856"/>
            <a:ext cx="3892433" cy="36686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med" advTm="1903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90872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risten ITC" pitchFamily="66" charset="0"/>
              </a:rPr>
              <a:t>when there is no news, it is likely that everything is all right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1520" y="5733256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no news is good news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5" name="Image 4" descr="news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0"/>
            <a:ext cx="7704856" cy="770485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1914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90872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risten ITC" pitchFamily="66" charset="0"/>
              </a:rPr>
              <a:t>being honest is believed to be the best route to take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1520" y="5733256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honesty is the best policy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6" name="Image 5" descr="honesty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2492896"/>
            <a:ext cx="6742307" cy="277098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2496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90872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risten ITC" pitchFamily="66" charset="0"/>
              </a:rPr>
              <a:t>no two people are alike – every one has his own likes and dislikes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1520" y="5445224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one man’s meat is </a:t>
            </a:r>
          </a:p>
          <a:p>
            <a:pPr algn="ctr"/>
            <a:r>
              <a:rPr lang="en-GB" sz="3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another man’s poison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5" name="Image 4" descr="meat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1772816"/>
            <a:ext cx="3672408" cy="367240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2339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908720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risten ITC" pitchFamily="66" charset="0"/>
              </a:rPr>
              <a:t>talk may be beneficial, but sometimes acquiescence may be the best option to take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79512" y="5877272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speech is silver, silence is golden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6" name="Image 5" descr="silence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2564904"/>
            <a:ext cx="2132837" cy="31626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med" advTm="3232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419</Words>
  <Application>Microsoft Office PowerPoint</Application>
  <PresentationFormat>On-screen Show (4:3)</PresentationFormat>
  <Paragraphs>56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Kristen ITC</vt:lpstr>
      <vt:lpstr>MV Boli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JANET MOURNARD</dc:creator>
  <cp:lastModifiedBy>Gareth Pitchford</cp:lastModifiedBy>
  <cp:revision>15</cp:revision>
  <dcterms:created xsi:type="dcterms:W3CDTF">2016-03-22T16:56:46Z</dcterms:created>
  <dcterms:modified xsi:type="dcterms:W3CDTF">2016-04-27T09:20:02Z</dcterms:modified>
</cp:coreProperties>
</file>