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35824"/>
            <a:ext cx="9001462" cy="2387600"/>
          </a:xfrm>
        </p:spPr>
        <p:txBody>
          <a:bodyPr/>
          <a:lstStyle/>
          <a:p>
            <a:r>
              <a:rPr lang="en-GB" dirty="0">
                <a:latin typeface="Baskerville Old Face" panose="02020602080505020303" pitchFamily="18" charset="0"/>
              </a:rPr>
              <a:t>Fronted adverbials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7200" dirty="0">
                <a:latin typeface="Baskerville Old Face" panose="02020602080505020303" pitchFamily="18" charset="0"/>
              </a:rPr>
              <a:t>Put your imagination to good use and complete the following sentences.</a:t>
            </a:r>
          </a:p>
        </p:txBody>
      </p:sp>
    </p:spTree>
    <p:extLst>
      <p:ext uri="{BB962C8B-B14F-4D97-AF65-F5344CB8AC3E}">
        <p14:creationId xmlns:p14="http://schemas.microsoft.com/office/powerpoint/2010/main" val="3151774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800" dirty="0">
                <a:latin typeface="Baskerville Old Face" panose="02020602080505020303" pitchFamily="18" charset="0"/>
              </a:rPr>
              <a:t>After a minute’s thought,</a:t>
            </a:r>
          </a:p>
        </p:txBody>
      </p:sp>
    </p:spTree>
    <p:extLst>
      <p:ext uri="{BB962C8B-B14F-4D97-AF65-F5344CB8AC3E}">
        <p14:creationId xmlns:p14="http://schemas.microsoft.com/office/powerpoint/2010/main" val="39694227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Baskerville Old Face" panose="02020602080505020303" pitchFamily="18" charset="0"/>
              </a:rPr>
              <a:t>Beneath the old oak tree,</a:t>
            </a:r>
          </a:p>
        </p:txBody>
      </p:sp>
    </p:spTree>
    <p:extLst>
      <p:ext uri="{BB962C8B-B14F-4D97-AF65-F5344CB8AC3E}">
        <p14:creationId xmlns:p14="http://schemas.microsoft.com/office/powerpoint/2010/main" val="4005408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2244920"/>
            <a:ext cx="10353762" cy="3695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Baskerville Old Face" panose="02020602080505020303" pitchFamily="18" charset="0"/>
              </a:rPr>
              <a:t>Just before the trap door closed,</a:t>
            </a:r>
          </a:p>
        </p:txBody>
      </p:sp>
    </p:spTree>
    <p:extLst>
      <p:ext uri="{BB962C8B-B14F-4D97-AF65-F5344CB8AC3E}">
        <p14:creationId xmlns:p14="http://schemas.microsoft.com/office/powerpoint/2010/main" val="41734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Now work backwards and add a fronted adverbial to these sentences.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Baskerville Old Face" panose="02020602080505020303" pitchFamily="18" charset="0"/>
              </a:rPr>
              <a:t>the engine sparked into life.</a:t>
            </a:r>
          </a:p>
        </p:txBody>
      </p:sp>
    </p:spTree>
    <p:extLst>
      <p:ext uri="{BB962C8B-B14F-4D97-AF65-F5344CB8AC3E}">
        <p14:creationId xmlns:p14="http://schemas.microsoft.com/office/powerpoint/2010/main" val="16481276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Baskerville Old Face" panose="02020602080505020303" pitchFamily="18" charset="0"/>
              </a:rPr>
              <a:t>she stepped onto the ledge.</a:t>
            </a:r>
          </a:p>
        </p:txBody>
      </p:sp>
    </p:spTree>
    <p:extLst>
      <p:ext uri="{BB962C8B-B14F-4D97-AF65-F5344CB8AC3E}">
        <p14:creationId xmlns:p14="http://schemas.microsoft.com/office/powerpoint/2010/main" val="1326927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Baskerville Old Face" panose="02020602080505020303" pitchFamily="18" charset="0"/>
              </a:rPr>
              <a:t>their plan began to take shape.</a:t>
            </a:r>
          </a:p>
        </p:txBody>
      </p:sp>
    </p:spTree>
    <p:extLst>
      <p:ext uri="{BB962C8B-B14F-4D97-AF65-F5344CB8AC3E}">
        <p14:creationId xmlns:p14="http://schemas.microsoft.com/office/powerpoint/2010/main" val="15362786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25</TotalTime>
  <Words>63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Baskerville Old Face</vt:lpstr>
      <vt:lpstr>Bookman Old Style</vt:lpstr>
      <vt:lpstr>Rockwell</vt:lpstr>
      <vt:lpstr>Damask</vt:lpstr>
      <vt:lpstr>Fronted adverbials</vt:lpstr>
      <vt:lpstr>PowerPoint Presentation</vt:lpstr>
      <vt:lpstr>PowerPoint Presentation</vt:lpstr>
      <vt:lpstr>PowerPoint Presentation</vt:lpstr>
      <vt:lpstr>Now work backwards and add a fronted adverbial to these sentences.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Fronted adverbials</dc:title>
  <dc:creator>Lee Williamson</dc:creator>
  <cp:lastModifiedBy>Lee Williamson</cp:lastModifiedBy>
  <cp:revision>3</cp:revision>
  <dcterms:created xsi:type="dcterms:W3CDTF">2017-03-13T22:57:41Z</dcterms:created>
  <dcterms:modified xsi:type="dcterms:W3CDTF">2017-03-14T22:28:42Z</dcterms:modified>
</cp:coreProperties>
</file>