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udio/unknown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301" r:id="rId3"/>
    <p:sldId id="256" r:id="rId4"/>
    <p:sldId id="265" r:id="rId5"/>
    <p:sldId id="266" r:id="rId6"/>
    <p:sldId id="267" r:id="rId7"/>
    <p:sldId id="268" r:id="rId8"/>
    <p:sldId id="269" r:id="rId9"/>
    <p:sldId id="258" r:id="rId10"/>
    <p:sldId id="270" r:id="rId11"/>
    <p:sldId id="271" r:id="rId12"/>
    <p:sldId id="272" r:id="rId13"/>
    <p:sldId id="273" r:id="rId14"/>
    <p:sldId id="274" r:id="rId15"/>
    <p:sldId id="259" r:id="rId16"/>
    <p:sldId id="275" r:id="rId17"/>
    <p:sldId id="276" r:id="rId18"/>
    <p:sldId id="277" r:id="rId19"/>
    <p:sldId id="278" r:id="rId20"/>
    <p:sldId id="279" r:id="rId21"/>
    <p:sldId id="260" r:id="rId22"/>
    <p:sldId id="280" r:id="rId23"/>
    <p:sldId id="281" r:id="rId24"/>
    <p:sldId id="282" r:id="rId25"/>
    <p:sldId id="283" r:id="rId26"/>
    <p:sldId id="284" r:id="rId27"/>
    <p:sldId id="261" r:id="rId28"/>
    <p:sldId id="285" r:id="rId29"/>
    <p:sldId id="286" r:id="rId30"/>
    <p:sldId id="287" r:id="rId31"/>
    <p:sldId id="288" r:id="rId32"/>
    <p:sldId id="289" r:id="rId33"/>
    <p:sldId id="262" r:id="rId34"/>
    <p:sldId id="290" r:id="rId35"/>
    <p:sldId id="291" r:id="rId36"/>
    <p:sldId id="292" r:id="rId37"/>
    <p:sldId id="293" r:id="rId38"/>
    <p:sldId id="294" r:id="rId39"/>
    <p:sldId id="263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4FF"/>
    <a:srgbClr val="F4D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3"/>
    <p:restoredTop sz="94643"/>
  </p:normalViewPr>
  <p:slideViewPr>
    <p:cSldViewPr snapToGrid="0" snapToObjects="1">
      <p:cViewPr>
        <p:scale>
          <a:sx n="95" d="100"/>
          <a:sy n="95" d="100"/>
        </p:scale>
        <p:origin x="155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200D-1646-BB46-9C6F-BC29D876F1A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1D16-5C7A-AD4D-9584-08539A9BC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200D-1646-BB46-9C6F-BC29D876F1A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1D16-5C7A-AD4D-9584-08539A9BC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90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200D-1646-BB46-9C6F-BC29D876F1A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1D16-5C7A-AD4D-9584-08539A9BC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3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200D-1646-BB46-9C6F-BC29D876F1A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1D16-5C7A-AD4D-9584-08539A9BC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9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200D-1646-BB46-9C6F-BC29D876F1A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1D16-5C7A-AD4D-9584-08539A9BC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8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200D-1646-BB46-9C6F-BC29D876F1A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1D16-5C7A-AD4D-9584-08539A9BC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0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200D-1646-BB46-9C6F-BC29D876F1A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1D16-5C7A-AD4D-9584-08539A9BC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4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200D-1646-BB46-9C6F-BC29D876F1A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1D16-5C7A-AD4D-9584-08539A9BC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200D-1646-BB46-9C6F-BC29D876F1A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1D16-5C7A-AD4D-9584-08539A9BC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1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200D-1646-BB46-9C6F-BC29D876F1A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1D16-5C7A-AD4D-9584-08539A9BC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3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200D-1646-BB46-9C6F-BC29D876F1A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1D16-5C7A-AD4D-9584-08539A9BC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4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200D-1646-BB46-9C6F-BC29D876F1A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1D16-5C7A-AD4D-9584-08539A9BC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1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slide" Target="slide2.xml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slide" Target="slide2.xml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slide" Target="slide2.xml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Relationship Id="rId6" Type="http://schemas.openxmlformats.org/officeDocument/2006/relationships/slide" Target="slide2.xml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21.png"/><Relationship Id="rId6" Type="http://schemas.openxmlformats.org/officeDocument/2006/relationships/slide" Target="slide2.xml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slide" Target="slide2.xml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3.png"/><Relationship Id="rId5" Type="http://schemas.openxmlformats.org/officeDocument/2006/relationships/slide" Target="slide2.xml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slide" Target="slide2.xml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3.png"/><Relationship Id="rId5" Type="http://schemas.openxmlformats.org/officeDocument/2006/relationships/image" Target="../media/image25.png"/><Relationship Id="rId6" Type="http://schemas.openxmlformats.org/officeDocument/2006/relationships/slide" Target="slide2.xml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3.png"/><Relationship Id="rId5" Type="http://schemas.openxmlformats.org/officeDocument/2006/relationships/image" Target="../media/image26.png"/><Relationship Id="rId6" Type="http://schemas.openxmlformats.org/officeDocument/2006/relationships/slide" Target="slide2.xml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slide" Target="slide27.xml"/><Relationship Id="rId12" Type="http://schemas.openxmlformats.org/officeDocument/2006/relationships/image" Target="../media/image7.png"/><Relationship Id="rId13" Type="http://schemas.openxmlformats.org/officeDocument/2006/relationships/slide" Target="slide33.xml"/><Relationship Id="rId14" Type="http://schemas.openxmlformats.org/officeDocument/2006/relationships/image" Target="../media/image8.png"/><Relationship Id="rId15" Type="http://schemas.openxmlformats.org/officeDocument/2006/relationships/slide" Target="slide39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bin"/><Relationship Id="rId3" Type="http://schemas.openxmlformats.org/officeDocument/2006/relationships/slide" Target="slide3.xml"/><Relationship Id="rId4" Type="http://schemas.openxmlformats.org/officeDocument/2006/relationships/image" Target="../media/image3.png"/><Relationship Id="rId5" Type="http://schemas.openxmlformats.org/officeDocument/2006/relationships/slide" Target="slide9.xml"/><Relationship Id="rId6" Type="http://schemas.openxmlformats.org/officeDocument/2006/relationships/image" Target="../media/image4.png"/><Relationship Id="rId7" Type="http://schemas.openxmlformats.org/officeDocument/2006/relationships/slide" Target="slide15.xml"/><Relationship Id="rId8" Type="http://schemas.openxmlformats.org/officeDocument/2006/relationships/image" Target="../media/image5.png"/><Relationship Id="rId9" Type="http://schemas.openxmlformats.org/officeDocument/2006/relationships/slide" Target="slide21.xml"/><Relationship Id="rId10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3.png"/><Relationship Id="rId5" Type="http://schemas.openxmlformats.org/officeDocument/2006/relationships/image" Target="../media/image27.png"/><Relationship Id="rId6" Type="http://schemas.openxmlformats.org/officeDocument/2006/relationships/slide" Target="slide2.xml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slide" Target="slide2.xml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9.png"/><Relationship Id="rId5" Type="http://schemas.openxmlformats.org/officeDocument/2006/relationships/slide" Target="slide2.xml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slide" Target="slide2.xml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9.png"/><Relationship Id="rId5" Type="http://schemas.openxmlformats.org/officeDocument/2006/relationships/image" Target="../media/image31.png"/><Relationship Id="rId6" Type="http://schemas.openxmlformats.org/officeDocument/2006/relationships/slide" Target="slide2.xml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9.png"/><Relationship Id="rId5" Type="http://schemas.openxmlformats.org/officeDocument/2006/relationships/image" Target="../media/image32.png"/><Relationship Id="rId6" Type="http://schemas.openxmlformats.org/officeDocument/2006/relationships/slide" Target="slide2.xml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9.png"/><Relationship Id="rId5" Type="http://schemas.openxmlformats.org/officeDocument/2006/relationships/image" Target="../media/image33.png"/><Relationship Id="rId6" Type="http://schemas.openxmlformats.org/officeDocument/2006/relationships/slide" Target="slide2.xml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slide" Target="slide2.xml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4.png"/><Relationship Id="rId5" Type="http://schemas.openxmlformats.org/officeDocument/2006/relationships/slide" Target="slide2.xml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slide" Target="slide2.xml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4.png"/><Relationship Id="rId5" Type="http://schemas.openxmlformats.org/officeDocument/2006/relationships/image" Target="../media/image36.png"/><Relationship Id="rId6" Type="http://schemas.openxmlformats.org/officeDocument/2006/relationships/slide" Target="slide2.xml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Relationship Id="rId6" Type="http://schemas.openxmlformats.org/officeDocument/2006/relationships/slide" Target="slide2.xml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4.png"/><Relationship Id="rId5" Type="http://schemas.openxmlformats.org/officeDocument/2006/relationships/image" Target="../media/image38.png"/><Relationship Id="rId6" Type="http://schemas.openxmlformats.org/officeDocument/2006/relationships/slide" Target="slide2.xml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slide" Target="slide2.xml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0.png"/><Relationship Id="rId5" Type="http://schemas.openxmlformats.org/officeDocument/2006/relationships/slide" Target="slide2.xml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slide" Target="slide2.xml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0.png"/><Relationship Id="rId5" Type="http://schemas.openxmlformats.org/officeDocument/2006/relationships/image" Target="../media/image42.png"/><Relationship Id="rId6" Type="http://schemas.openxmlformats.org/officeDocument/2006/relationships/slide" Target="slide2.xml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0.png"/><Relationship Id="rId5" Type="http://schemas.openxmlformats.org/officeDocument/2006/relationships/image" Target="../media/image43.png"/><Relationship Id="rId6" Type="http://schemas.openxmlformats.org/officeDocument/2006/relationships/slide" Target="slide2.xml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0.png"/><Relationship Id="rId5" Type="http://schemas.openxmlformats.org/officeDocument/2006/relationships/image" Target="../media/image44.png"/><Relationship Id="rId6" Type="http://schemas.openxmlformats.org/officeDocument/2006/relationships/slide" Target="slide2.xml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slide" Target="slide2.xml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slide" Target="slide2.xml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6.png"/><Relationship Id="rId5" Type="http://schemas.openxmlformats.org/officeDocument/2006/relationships/slide" Target="slide2.xml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6.png"/><Relationship Id="rId5" Type="http://schemas.openxmlformats.org/officeDocument/2006/relationships/image" Target="../media/image45.png"/><Relationship Id="rId6" Type="http://schemas.openxmlformats.org/officeDocument/2006/relationships/slide" Target="slide2.xml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slide" Target="slide2.xml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6.png"/><Relationship Id="rId5" Type="http://schemas.openxmlformats.org/officeDocument/2006/relationships/image" Target="../media/image48.png"/><Relationship Id="rId6" Type="http://schemas.openxmlformats.org/officeDocument/2006/relationships/slide" Target="slide2.xml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6.png"/><Relationship Id="rId5" Type="http://schemas.openxmlformats.org/officeDocument/2006/relationships/image" Target="../media/image49.png"/><Relationship Id="rId6" Type="http://schemas.openxmlformats.org/officeDocument/2006/relationships/slide" Target="slide2.xml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" Target="slide2.xml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slide" Target="slide2.xml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slide" Target="slide2.xml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slide" Target="slide2.xml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slide" Target="slide2.xml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7-11-06 at 10.08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801077"/>
            <a:ext cx="5638800" cy="488950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913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pic>
        <p:nvPicPr>
          <p:cNvPr id="2" name="Picture 1" descr="Screen Shot 2017-11-06 at 10.21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1490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pic>
        <p:nvPicPr>
          <p:cNvPr id="3" name="Picture 2" descr="Screen Shot 2017-11-06 at 11.10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32804" cy="487962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1655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pic>
        <p:nvPicPr>
          <p:cNvPr id="2" name="Picture 1" descr="Screen Shot 2017-11-06 at 10.21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1490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pic>
        <p:nvPicPr>
          <p:cNvPr id="3" name="Picture 2" descr="Screen Shot 2017-11-06 at 11.10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32804" cy="4879620"/>
          </a:xfrm>
          <a:prstGeom prst="rect">
            <a:avLst/>
          </a:prstGeom>
        </p:spPr>
      </p:pic>
      <p:pic>
        <p:nvPicPr>
          <p:cNvPr id="4" name="Picture 3" descr="Screen Shot 2017-11-06 at 11.12.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32804" cy="4889981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1014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pic>
        <p:nvPicPr>
          <p:cNvPr id="2" name="Picture 1" descr="Screen Shot 2017-11-06 at 10.21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1490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pic>
        <p:nvPicPr>
          <p:cNvPr id="3" name="Picture 2" descr="Screen Shot 2017-11-06 at 11.10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32804" cy="4879620"/>
          </a:xfrm>
          <a:prstGeom prst="rect">
            <a:avLst/>
          </a:prstGeom>
        </p:spPr>
      </p:pic>
      <p:pic>
        <p:nvPicPr>
          <p:cNvPr id="4" name="Picture 3" descr="Screen Shot 2017-11-06 at 11.12.4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57164" y="703382"/>
            <a:ext cx="3552564" cy="4879621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3981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pic>
        <p:nvPicPr>
          <p:cNvPr id="2" name="Picture 1" descr="Screen Shot 2017-11-06 at 10.21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1490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pic>
        <p:nvPicPr>
          <p:cNvPr id="3" name="Picture 2" descr="Screen Shot 2017-11-06 at 11.10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32804" cy="4879620"/>
          </a:xfrm>
          <a:prstGeom prst="rect">
            <a:avLst/>
          </a:prstGeom>
        </p:spPr>
      </p:pic>
      <p:pic>
        <p:nvPicPr>
          <p:cNvPr id="4" name="Picture 3" descr="Screen Shot 2017-11-06 at 11.13.5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57165" y="703384"/>
            <a:ext cx="3532804" cy="4922931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5600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pic>
        <p:nvPicPr>
          <p:cNvPr id="2" name="Picture 1" descr="Screen Shot 2017-11-06 at 10.21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1490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pic>
        <p:nvPicPr>
          <p:cNvPr id="3" name="Picture 2" descr="Screen Shot 2017-11-06 at 11.10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32804" cy="4879620"/>
          </a:xfrm>
          <a:prstGeom prst="rect">
            <a:avLst/>
          </a:prstGeom>
        </p:spPr>
      </p:pic>
      <p:pic>
        <p:nvPicPr>
          <p:cNvPr id="4" name="Picture 3" descr="Screen Shot 2017-11-06 at 11.15.2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5" y="703385"/>
            <a:ext cx="3552563" cy="49546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55703" y="5895645"/>
            <a:ext cx="1323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/>
                <a:cs typeface="Arial Rounded MT Bold"/>
              </a:rPr>
              <a:t>end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0" name="Picture 9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2600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67567" y="5895645"/>
            <a:ext cx="1527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/>
                <a:cs typeface="Arial Rounded MT Bold"/>
              </a:rPr>
              <a:t>start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9" name="Picture 8" descr="Screen Shot 2017-11-06 at 11.18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508" y="1461638"/>
            <a:ext cx="2632429" cy="249203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436108" y="3773798"/>
            <a:ext cx="3362040" cy="954730"/>
            <a:chOff x="3713662" y="3947572"/>
            <a:chExt cx="1915468" cy="537477"/>
          </a:xfrm>
        </p:grpSpPr>
        <p:sp>
          <p:nvSpPr>
            <p:cNvPr id="16" name="Rectangle 15"/>
            <p:cNvSpPr/>
            <p:nvPr/>
          </p:nvSpPr>
          <p:spPr>
            <a:xfrm>
              <a:off x="3736428" y="3994870"/>
              <a:ext cx="1481958" cy="4901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13662" y="3947572"/>
              <a:ext cx="1915468" cy="4331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Rounded MT Bold"/>
                  <a:cs typeface="Arial Rounded MT Bold"/>
                </a:rPr>
                <a:t> Book   </a:t>
              </a:r>
              <a:r>
                <a:rPr lang="en-US" sz="4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Rounded MT Bold"/>
                  <a:cs typeface="Arial Rounded MT Bold"/>
                </a:rPr>
                <a:t>3</a:t>
              </a:r>
              <a:endPara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/>
                <a:cs typeface="Arial Rounded MT Bold"/>
              </a:endParaRPr>
            </a:p>
          </p:txBody>
        </p:sp>
      </p:grpSp>
      <p:pic>
        <p:nvPicPr>
          <p:cNvPr id="19" name="Picture 18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0954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pic>
        <p:nvPicPr>
          <p:cNvPr id="2" name="Picture 1" descr="Screen Shot 2017-11-06 at 10.21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1490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pic>
        <p:nvPicPr>
          <p:cNvPr id="3" name="Picture 2" descr="Screen Shot 2017-11-06 at 11.22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4181"/>
            <a:ext cx="3529362" cy="4878824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1678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pic>
        <p:nvPicPr>
          <p:cNvPr id="2" name="Picture 1" descr="Screen Shot 2017-11-06 at 10.21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1490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pic>
        <p:nvPicPr>
          <p:cNvPr id="3" name="Picture 2" descr="Screen Shot 2017-11-06 at 11.22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4181"/>
            <a:ext cx="3529362" cy="4878824"/>
          </a:xfrm>
          <a:prstGeom prst="rect">
            <a:avLst/>
          </a:prstGeom>
        </p:spPr>
      </p:pic>
      <p:pic>
        <p:nvPicPr>
          <p:cNvPr id="4" name="Picture 3" descr="Screen Shot 2017-11-06 at 11.25.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5" y="704181"/>
            <a:ext cx="3552563" cy="4921344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6222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pic>
        <p:nvPicPr>
          <p:cNvPr id="2" name="Picture 1" descr="Screen Shot 2017-11-06 at 10.21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1490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pic>
        <p:nvPicPr>
          <p:cNvPr id="3" name="Picture 2" descr="Screen Shot 2017-11-06 at 11.22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4181"/>
            <a:ext cx="3529362" cy="4878824"/>
          </a:xfrm>
          <a:prstGeom prst="rect">
            <a:avLst/>
          </a:prstGeom>
        </p:spPr>
      </p:pic>
      <p:pic>
        <p:nvPicPr>
          <p:cNvPr id="4" name="Picture 3" descr="Screen Shot 2017-11-06 at 11.26.1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53431" y="704181"/>
            <a:ext cx="3498221" cy="4878824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3220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pic>
        <p:nvPicPr>
          <p:cNvPr id="2" name="Picture 1" descr="Screen Shot 2017-11-06 at 10.21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1490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pic>
        <p:nvPicPr>
          <p:cNvPr id="3" name="Picture 2" descr="Screen Shot 2017-11-06 at 11.22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4181"/>
            <a:ext cx="3529362" cy="4878824"/>
          </a:xfrm>
          <a:prstGeom prst="rect">
            <a:avLst/>
          </a:prstGeom>
        </p:spPr>
      </p:pic>
      <p:pic>
        <p:nvPicPr>
          <p:cNvPr id="5" name="Picture 4" descr="Screen Shot 2017-11-06 at 11.28.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57165" y="704181"/>
            <a:ext cx="3516038" cy="4914106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4156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29542" y="5104307"/>
            <a:ext cx="4113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/>
                <a:cs typeface="Arial Rounded MT Bold"/>
              </a:rPr>
              <a:t>Choose a book!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811" y="332067"/>
            <a:ext cx="1938528" cy="1834896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655" y="344038"/>
            <a:ext cx="2072640" cy="1859280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677" y="362326"/>
            <a:ext cx="2042160" cy="1840992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47" y="2469604"/>
            <a:ext cx="2072640" cy="1865376"/>
          </a:xfrm>
          <a:prstGeom prst="rect">
            <a:avLst/>
          </a:prstGeom>
        </p:spPr>
      </p:pic>
      <p:pic>
        <p:nvPicPr>
          <p:cNvPr id="13" name="Picture 1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463" y="2463508"/>
            <a:ext cx="2084832" cy="1871472"/>
          </a:xfrm>
          <a:prstGeom prst="rect">
            <a:avLst/>
          </a:prstGeom>
        </p:spPr>
      </p:pic>
      <p:pic>
        <p:nvPicPr>
          <p:cNvPr id="18" name="Picture 17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85" y="2432380"/>
            <a:ext cx="2066544" cy="1883664"/>
          </a:xfrm>
          <a:prstGeom prst="rect">
            <a:avLst/>
          </a:prstGeom>
        </p:spPr>
      </p:pic>
      <p:pic>
        <p:nvPicPr>
          <p:cNvPr id="19" name="Picture 1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389" y="4597638"/>
            <a:ext cx="2072640" cy="194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4378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pic>
        <p:nvPicPr>
          <p:cNvPr id="2" name="Picture 1" descr="Screen Shot 2017-11-06 at 10.21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1490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pic>
        <p:nvPicPr>
          <p:cNvPr id="3" name="Picture 2" descr="Screen Shot 2017-11-06 at 11.22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4181"/>
            <a:ext cx="3529362" cy="4878824"/>
          </a:xfrm>
          <a:prstGeom prst="rect">
            <a:avLst/>
          </a:prstGeom>
        </p:spPr>
      </p:pic>
      <p:pic>
        <p:nvPicPr>
          <p:cNvPr id="4" name="Picture 3" descr="Screen Shot 2017-11-06 at 11.29.5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4181"/>
            <a:ext cx="3529362" cy="49117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55703" y="5895645"/>
            <a:ext cx="1323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/>
                <a:cs typeface="Arial Rounded MT Bold"/>
              </a:rPr>
              <a:t>end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0" name="Picture 9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9642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67567" y="5895645"/>
            <a:ext cx="1527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/>
                <a:cs typeface="Arial Rounded MT Bold"/>
              </a:rPr>
              <a:t>start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79814" y="1286396"/>
            <a:ext cx="2451086" cy="21101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79814" y="3084367"/>
            <a:ext cx="2451086" cy="81073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457048" y="3015461"/>
            <a:ext cx="316809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/>
                <a:cs typeface="Arial Rounded MT Bold"/>
              </a:rPr>
              <a:t>Book  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/>
                <a:cs typeface="Arial Rounded MT Bold"/>
              </a:rPr>
              <a:t>4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/>
              <a:cs typeface="Arial Rounded MT Bold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3">
            <a:clrChange>
              <a:clrFrom>
                <a:srgbClr val="6CAA88"/>
              </a:clrFrom>
              <a:clrTo>
                <a:srgbClr val="6CAA8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76"/>
          <a:stretch/>
        </p:blipFill>
        <p:spPr bwMode="auto">
          <a:xfrm>
            <a:off x="3806253" y="1275976"/>
            <a:ext cx="1798207" cy="18204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7" name="Picture 16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5573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pic>
        <p:nvPicPr>
          <p:cNvPr id="2" name="Picture 1" descr="Screen Shot 2017-11-06 at 10.21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1490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pic>
        <p:nvPicPr>
          <p:cNvPr id="3" name="Picture 2" descr="Screen Shot 2017-11-06 at 11.34.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87962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8853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pic>
        <p:nvPicPr>
          <p:cNvPr id="2" name="Picture 1" descr="Screen Shot 2017-11-06 at 10.21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1490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pic>
        <p:nvPicPr>
          <p:cNvPr id="3" name="Picture 2" descr="Screen Shot 2017-11-06 at 11.34.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879620"/>
          </a:xfrm>
          <a:prstGeom prst="rect">
            <a:avLst/>
          </a:prstGeom>
        </p:spPr>
      </p:pic>
      <p:pic>
        <p:nvPicPr>
          <p:cNvPr id="4" name="Picture 3" descr="Screen Shot 2017-11-06 at 11.38.0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38666"/>
            <a:ext cx="3552562" cy="4935861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444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pic>
        <p:nvPicPr>
          <p:cNvPr id="2" name="Picture 1" descr="Screen Shot 2017-11-06 at 10.21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1490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pic>
        <p:nvPicPr>
          <p:cNvPr id="3" name="Picture 2" descr="Screen Shot 2017-11-06 at 11.34.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879620"/>
          </a:xfrm>
          <a:prstGeom prst="rect">
            <a:avLst/>
          </a:prstGeom>
        </p:spPr>
      </p:pic>
      <p:pic>
        <p:nvPicPr>
          <p:cNvPr id="4" name="Picture 3" descr="Screen Shot 2017-11-06 at 11.41.1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57166" y="703384"/>
            <a:ext cx="3552562" cy="4925380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1794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pic>
        <p:nvPicPr>
          <p:cNvPr id="2" name="Picture 1" descr="Screen Shot 2017-11-06 at 10.21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1490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pic>
        <p:nvPicPr>
          <p:cNvPr id="3" name="Picture 2" descr="Screen Shot 2017-11-06 at 11.34.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879620"/>
          </a:xfrm>
          <a:prstGeom prst="rect">
            <a:avLst/>
          </a:prstGeom>
        </p:spPr>
      </p:pic>
      <p:pic>
        <p:nvPicPr>
          <p:cNvPr id="4" name="Picture 3" descr="Screen Shot 2017-11-06 at 11.42.4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57166" y="738667"/>
            <a:ext cx="3552563" cy="4879620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4339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pic>
        <p:nvPicPr>
          <p:cNvPr id="2" name="Picture 1" descr="Screen Shot 2017-11-06 at 10.21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1490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pic>
        <p:nvPicPr>
          <p:cNvPr id="3" name="Picture 2" descr="Screen Shot 2017-11-06 at 11.34.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879620"/>
          </a:xfrm>
          <a:prstGeom prst="rect">
            <a:avLst/>
          </a:prstGeom>
        </p:spPr>
      </p:pic>
      <p:pic>
        <p:nvPicPr>
          <p:cNvPr id="4" name="Picture 3" descr="Screen Shot 2017-11-06 at 11.44.1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672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55703" y="5895645"/>
            <a:ext cx="1323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/>
                <a:cs typeface="Arial Rounded MT Bold"/>
              </a:rPr>
              <a:t>end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0" name="Picture 9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9286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67567" y="5895645"/>
            <a:ext cx="1527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/>
                <a:cs typeface="Arial Rounded MT Bold"/>
              </a:rPr>
              <a:t>start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6" name="Picture 15" descr="Screen Shot 2017-11-06 at 11.48.3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8" t="5194" r="24206" b="48895"/>
          <a:stretch/>
        </p:blipFill>
        <p:spPr>
          <a:xfrm>
            <a:off x="3281156" y="1244600"/>
            <a:ext cx="2596050" cy="214611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281156" y="3377784"/>
            <a:ext cx="3506079" cy="858680"/>
            <a:chOff x="3342289" y="4470192"/>
            <a:chExt cx="2001449" cy="490179"/>
          </a:xfrm>
        </p:grpSpPr>
        <p:sp>
          <p:nvSpPr>
            <p:cNvPr id="18" name="Rectangle 17"/>
            <p:cNvSpPr/>
            <p:nvPr/>
          </p:nvSpPr>
          <p:spPr>
            <a:xfrm>
              <a:off x="3342289" y="4470192"/>
              <a:ext cx="1481958" cy="49017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28270" y="4477575"/>
              <a:ext cx="1915468" cy="4392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Rounded MT Bold"/>
                  <a:cs typeface="Arial Rounded MT Bold"/>
                </a:rPr>
                <a:t>Book   5</a:t>
              </a:r>
              <a:endPara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/>
                <a:cs typeface="Arial Rounded MT Bold"/>
              </a:endParaRPr>
            </a:p>
          </p:txBody>
        </p:sp>
      </p:grpSp>
      <p:pic>
        <p:nvPicPr>
          <p:cNvPr id="21" name="Picture 20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79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pic>
        <p:nvPicPr>
          <p:cNvPr id="2" name="Picture 1" descr="Screen Shot 2017-11-06 at 10.21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1490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pic>
        <p:nvPicPr>
          <p:cNvPr id="3" name="Picture 2" descr="Screen Shot 2017-11-06 at 11.48.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31603" cy="4914902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1538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pic>
        <p:nvPicPr>
          <p:cNvPr id="2" name="Picture 1" descr="Screen Shot 2017-11-06 at 10.21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1490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pic>
        <p:nvPicPr>
          <p:cNvPr id="3" name="Picture 2" descr="Screen Shot 2017-11-06 at 11.48.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31603" cy="4914902"/>
          </a:xfrm>
          <a:prstGeom prst="rect">
            <a:avLst/>
          </a:prstGeom>
        </p:spPr>
      </p:pic>
      <p:pic>
        <p:nvPicPr>
          <p:cNvPr id="4" name="Picture 3" descr="Screen Shot 2017-11-06 at 11.52.1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5" y="765530"/>
            <a:ext cx="3531604" cy="4817475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4637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67567" y="5895645"/>
            <a:ext cx="1527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/>
                <a:cs typeface="Arial Rounded MT Bold"/>
              </a:rPr>
              <a:t>start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  <p:pic>
        <p:nvPicPr>
          <p:cNvPr id="15" name="Picture 14" descr="Screen Shot 2017-11-06 at 10.21.1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3" t="5585" r="19868" b="62890"/>
          <a:stretch/>
        </p:blipFill>
        <p:spPr>
          <a:xfrm>
            <a:off x="3631654" y="797945"/>
            <a:ext cx="2459184" cy="234391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639644" y="3075432"/>
            <a:ext cx="2451194" cy="8107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01988" y="2997200"/>
            <a:ext cx="316823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/>
                <a:cs typeface="Arial Rounded MT Bold"/>
              </a:rPr>
              <a:t>Book  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/>
                <a:cs typeface="Arial Rounded MT Bold"/>
              </a:rPr>
              <a:t>1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57920733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pic>
        <p:nvPicPr>
          <p:cNvPr id="2" name="Picture 1" descr="Screen Shot 2017-11-06 at 10.21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1490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pic>
        <p:nvPicPr>
          <p:cNvPr id="3" name="Picture 2" descr="Screen Shot 2017-11-06 at 11.48.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31603" cy="4914902"/>
          </a:xfrm>
          <a:prstGeom prst="rect">
            <a:avLst/>
          </a:prstGeom>
        </p:spPr>
      </p:pic>
      <p:pic>
        <p:nvPicPr>
          <p:cNvPr id="5" name="Picture 4" descr="Screen Shot 2017-11-06 at 11.53.2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78125" y="674043"/>
            <a:ext cx="3531603" cy="4944244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1548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pic>
        <p:nvPicPr>
          <p:cNvPr id="2" name="Picture 1" descr="Screen Shot 2017-11-06 at 10.21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1490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pic>
        <p:nvPicPr>
          <p:cNvPr id="3" name="Picture 2" descr="Screen Shot 2017-11-06 at 11.48.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31603" cy="4914902"/>
          </a:xfrm>
          <a:prstGeom prst="rect">
            <a:avLst/>
          </a:prstGeom>
        </p:spPr>
      </p:pic>
      <p:pic>
        <p:nvPicPr>
          <p:cNvPr id="4" name="Picture 3" descr="Screen Shot 2017-11-06 at 11.55.2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57164" y="703385"/>
            <a:ext cx="3531604" cy="4879620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5441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pic>
        <p:nvPicPr>
          <p:cNvPr id="2" name="Picture 1" descr="Screen Shot 2017-11-06 at 10.21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1490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pic>
        <p:nvPicPr>
          <p:cNvPr id="3" name="Picture 2" descr="Screen Shot 2017-11-06 at 11.48.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31603" cy="4914902"/>
          </a:xfrm>
          <a:prstGeom prst="rect">
            <a:avLst/>
          </a:prstGeom>
        </p:spPr>
      </p:pic>
      <p:pic>
        <p:nvPicPr>
          <p:cNvPr id="4" name="Picture 3" descr="Screen Shot 2017-11-06 at 11.58.0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24169" cy="48796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55703" y="5895645"/>
            <a:ext cx="1323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/>
                <a:cs typeface="Arial Rounded MT Bold"/>
              </a:rPr>
              <a:t>end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0" name="Picture 9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7999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67567" y="5895645"/>
            <a:ext cx="1527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/>
                <a:cs typeface="Arial Rounded MT Bold"/>
              </a:rPr>
              <a:t>start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8376" y="3380395"/>
            <a:ext cx="2460740" cy="654315"/>
          </a:xfrm>
          <a:prstGeom prst="rect">
            <a:avLst/>
          </a:prstGeom>
          <a:solidFill>
            <a:srgbClr val="FAD4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48376" y="3322831"/>
            <a:ext cx="295254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/>
                <a:cs typeface="Arial Rounded MT Bold"/>
              </a:rPr>
              <a:t>Book   6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/>
              <a:cs typeface="Arial Rounded MT Bold"/>
            </a:endParaRPr>
          </a:p>
        </p:txBody>
      </p:sp>
      <p:pic>
        <p:nvPicPr>
          <p:cNvPr id="11" name="Picture 10" descr="Screen Shot 2017-11-06 at 12.01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249" y="1231900"/>
            <a:ext cx="2453867" cy="2148495"/>
          </a:xfrm>
          <a:prstGeom prst="rect">
            <a:avLst/>
          </a:prstGeom>
        </p:spPr>
      </p:pic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06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pic>
        <p:nvPicPr>
          <p:cNvPr id="2" name="Picture 1" descr="Screen Shot 2017-11-06 at 10.21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1490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pic>
        <p:nvPicPr>
          <p:cNvPr id="3" name="Picture 2" descr="Screen Shot 2017-11-06 at 12.00.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936" y="748032"/>
            <a:ext cx="3532792" cy="4902011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5948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pic>
        <p:nvPicPr>
          <p:cNvPr id="2" name="Picture 1" descr="Screen Shot 2017-11-06 at 10.21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1490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pic>
        <p:nvPicPr>
          <p:cNvPr id="3" name="Picture 2" descr="Screen Shot 2017-11-06 at 12.00.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936" y="748032"/>
            <a:ext cx="3532792" cy="4902011"/>
          </a:xfrm>
          <a:prstGeom prst="rect">
            <a:avLst/>
          </a:prstGeom>
        </p:spPr>
      </p:pic>
      <p:pic>
        <p:nvPicPr>
          <p:cNvPr id="4" name="Picture 3" descr="Screen Shot 2017-11-06 at 12.03.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936" y="748031"/>
            <a:ext cx="3532792" cy="4902009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9957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pic>
        <p:nvPicPr>
          <p:cNvPr id="2" name="Picture 1" descr="Screen Shot 2017-11-06 at 10.21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1490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pic>
        <p:nvPicPr>
          <p:cNvPr id="3" name="Picture 2" descr="Screen Shot 2017-11-06 at 12.00.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936" y="748032"/>
            <a:ext cx="3532792" cy="4902011"/>
          </a:xfrm>
          <a:prstGeom prst="rect">
            <a:avLst/>
          </a:prstGeom>
        </p:spPr>
      </p:pic>
      <p:pic>
        <p:nvPicPr>
          <p:cNvPr id="4" name="Picture 3" descr="Screen Shot 2017-11-06 at 12.04.1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76936" y="748029"/>
            <a:ext cx="3532792" cy="4834973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5194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pic>
        <p:nvPicPr>
          <p:cNvPr id="2" name="Picture 1" descr="Screen Shot 2017-11-06 at 10.21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1490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pic>
        <p:nvPicPr>
          <p:cNvPr id="3" name="Picture 2" descr="Screen Shot 2017-11-06 at 12.00.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936" y="748032"/>
            <a:ext cx="3532792" cy="4902011"/>
          </a:xfrm>
          <a:prstGeom prst="rect">
            <a:avLst/>
          </a:prstGeom>
        </p:spPr>
      </p:pic>
      <p:pic>
        <p:nvPicPr>
          <p:cNvPr id="4" name="Picture 3" descr="Screen Shot 2017-11-06 at 12.08.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57164" y="748030"/>
            <a:ext cx="3552563" cy="4870255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4366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pic>
        <p:nvPicPr>
          <p:cNvPr id="2" name="Picture 1" descr="Screen Shot 2017-11-06 at 10.21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1490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pic>
        <p:nvPicPr>
          <p:cNvPr id="3" name="Picture 2" descr="Screen Shot 2017-11-06 at 12.00.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936" y="748032"/>
            <a:ext cx="3532792" cy="4902011"/>
          </a:xfrm>
          <a:prstGeom prst="rect">
            <a:avLst/>
          </a:prstGeom>
        </p:spPr>
      </p:pic>
      <p:pic>
        <p:nvPicPr>
          <p:cNvPr id="4" name="Picture 3" descr="Screen Shot 2017-11-06 at 12.09.2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5" y="737769"/>
            <a:ext cx="3552563" cy="48805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55703" y="5895645"/>
            <a:ext cx="1323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/>
                <a:cs typeface="Arial Rounded MT Bold"/>
              </a:rPr>
              <a:t>end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1" name="Picture 10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4491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67567" y="5895645"/>
            <a:ext cx="1527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/>
                <a:cs typeface="Arial Rounded MT Bold"/>
              </a:rPr>
              <a:t>start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49702" y="3518883"/>
            <a:ext cx="2481503" cy="8207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71078" y="3518883"/>
            <a:ext cx="320740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/>
                <a:cs typeface="Arial Rounded MT Bold"/>
              </a:rPr>
              <a:t>Book  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/>
                <a:cs typeface="Arial Rounded MT Bold"/>
              </a:rPr>
              <a:t>7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/>
              <a:cs typeface="Arial Rounded MT Bold"/>
            </a:endParaRPr>
          </a:p>
        </p:txBody>
      </p:sp>
      <p:pic>
        <p:nvPicPr>
          <p:cNvPr id="22" name="Picture 21" descr="Screen Shot 2017-11-06 at 12.16.0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5" t="5640" r="16315" b="46933"/>
          <a:stretch/>
        </p:blipFill>
        <p:spPr>
          <a:xfrm>
            <a:off x="3549702" y="1130186"/>
            <a:ext cx="2498521" cy="2388697"/>
          </a:xfrm>
          <a:prstGeom prst="rect">
            <a:avLst/>
          </a:prstGeom>
        </p:spPr>
      </p:pic>
      <p:pic>
        <p:nvPicPr>
          <p:cNvPr id="24" name="Picture 2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24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pic>
        <p:nvPicPr>
          <p:cNvPr id="2" name="Picture 1" descr="Screen Shot 2017-11-06 at 10.21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1490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8039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pic>
        <p:nvPicPr>
          <p:cNvPr id="2" name="Picture 1" descr="Screen Shot 2017-11-06 at 10.21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1490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pic>
        <p:nvPicPr>
          <p:cNvPr id="3" name="Picture 2" descr="Screen Shot 2017-11-06 at 12.13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22987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5167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pic>
        <p:nvPicPr>
          <p:cNvPr id="2" name="Picture 1" descr="Screen Shot 2017-11-06 at 10.21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1490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pic>
        <p:nvPicPr>
          <p:cNvPr id="3" name="Picture 2" descr="Screen Shot 2017-11-06 at 12.13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22987"/>
          </a:xfrm>
          <a:prstGeom prst="rect">
            <a:avLst/>
          </a:prstGeom>
        </p:spPr>
      </p:pic>
      <p:pic>
        <p:nvPicPr>
          <p:cNvPr id="4" name="Picture 3" descr="Screen Shot 2017-11-06 at 12.16.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4"/>
            <a:ext cx="3552562" cy="4933529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2479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pic>
        <p:nvPicPr>
          <p:cNvPr id="2" name="Picture 1" descr="Screen Shot 2017-11-06 at 10.21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1490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pic>
        <p:nvPicPr>
          <p:cNvPr id="3" name="Picture 2" descr="Screen Shot 2017-11-06 at 12.13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22987"/>
          </a:xfrm>
          <a:prstGeom prst="rect">
            <a:avLst/>
          </a:prstGeom>
        </p:spPr>
      </p:pic>
      <p:pic>
        <p:nvPicPr>
          <p:cNvPr id="4" name="Picture 3" descr="Screen Shot 2017-11-06 at 12.17.0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57165" y="703384"/>
            <a:ext cx="3492890" cy="4879620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5709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pic>
        <p:nvPicPr>
          <p:cNvPr id="2" name="Picture 1" descr="Screen Shot 2017-11-06 at 10.21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1490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pic>
        <p:nvPicPr>
          <p:cNvPr id="3" name="Picture 2" descr="Screen Shot 2017-11-06 at 12.13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22987"/>
          </a:xfrm>
          <a:prstGeom prst="rect">
            <a:avLst/>
          </a:prstGeom>
        </p:spPr>
      </p:pic>
      <p:pic>
        <p:nvPicPr>
          <p:cNvPr id="4" name="Picture 3" descr="Screen Shot 2017-11-06 at 12.18.3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57164" y="703383"/>
            <a:ext cx="3552563" cy="4952379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5961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11-06 at 10.21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1490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pic>
        <p:nvPicPr>
          <p:cNvPr id="3" name="Picture 2" descr="Screen Shot 2017-11-06 at 12.13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22987"/>
          </a:xfrm>
          <a:prstGeom prst="rect">
            <a:avLst/>
          </a:prstGeom>
        </p:spPr>
      </p:pic>
      <p:pic>
        <p:nvPicPr>
          <p:cNvPr id="4" name="Picture 3" descr="Screen Shot 2017-11-06 at 12.19.3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821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55703" y="5895645"/>
            <a:ext cx="1323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/>
                <a:cs typeface="Arial Rounded MT Bold"/>
              </a:rPr>
              <a:t>end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0" name="Picture 9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7572098" y="4792028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0271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pic>
        <p:nvPicPr>
          <p:cNvPr id="2" name="Picture 1" descr="Screen Shot 2017-11-06 at 10.21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1490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pic>
        <p:nvPicPr>
          <p:cNvPr id="3" name="Picture 2" descr="Screen Shot 2017-11-06 at 10.46.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4"/>
            <a:ext cx="3552562" cy="4913339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8052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pic>
        <p:nvPicPr>
          <p:cNvPr id="2" name="Picture 1" descr="Screen Shot 2017-11-06 at 10.21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1490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pic>
        <p:nvPicPr>
          <p:cNvPr id="3" name="Picture 2" descr="Screen Shot 2017-11-06 at 10.50.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45832" y="703385"/>
            <a:ext cx="3529983" cy="4914902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9436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pic>
        <p:nvPicPr>
          <p:cNvPr id="2" name="Picture 1" descr="Screen Shot 2017-11-06 at 10.21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1490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pic>
        <p:nvPicPr>
          <p:cNvPr id="3" name="Picture 2" descr="Screen Shot 2017-11-06 at 10.53.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57165" y="703384"/>
            <a:ext cx="3552562" cy="4931792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5561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pic>
        <p:nvPicPr>
          <p:cNvPr id="2" name="Picture 1" descr="Screen Shot 2017-11-06 at 10.21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1490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pic>
        <p:nvPicPr>
          <p:cNvPr id="4" name="Picture 3" descr="Screen Shot 2017-11-06 at 10.58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6" y="703385"/>
            <a:ext cx="3552562" cy="4925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5703" y="5895645"/>
            <a:ext cx="1323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/>
                <a:cs typeface="Arial Rounded MT Bold"/>
              </a:rPr>
              <a:t>end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F5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708565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059" y="4763114"/>
            <a:ext cx="927100" cy="9398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305339" y="4851319"/>
            <a:ext cx="511553" cy="73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4699" y="4792028"/>
            <a:ext cx="946233" cy="939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67567" y="5895645"/>
            <a:ext cx="1527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/>
                <a:cs typeface="Arial Rounded MT Bold"/>
              </a:rPr>
              <a:t>start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60019" y="1816061"/>
            <a:ext cx="2332420" cy="26797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424188" y="3337870"/>
            <a:ext cx="3014711" cy="1157930"/>
            <a:chOff x="3713662" y="3947572"/>
            <a:chExt cx="1915468" cy="537477"/>
          </a:xfrm>
        </p:grpSpPr>
        <p:sp>
          <p:nvSpPr>
            <p:cNvPr id="17" name="Rectangle 16"/>
            <p:cNvSpPr/>
            <p:nvPr/>
          </p:nvSpPr>
          <p:spPr>
            <a:xfrm>
              <a:off x="3736428" y="3994870"/>
              <a:ext cx="1481958" cy="49017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13662" y="3947572"/>
              <a:ext cx="1915468" cy="3571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Rounded MT Bold"/>
                  <a:cs typeface="Arial Rounded MT Bold"/>
                </a:rPr>
                <a:t>Book   2</a:t>
              </a:r>
              <a:endPara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/>
                <a:cs typeface="Arial Rounded MT Bold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47039" y="1816061"/>
            <a:ext cx="1752451" cy="1641638"/>
            <a:chOff x="0" y="0"/>
            <a:chExt cx="962025" cy="762000"/>
          </a:xfrm>
        </p:grpSpPr>
        <p:grpSp>
          <p:nvGrpSpPr>
            <p:cNvPr id="21" name="Group 20"/>
            <p:cNvGrpSpPr/>
            <p:nvPr/>
          </p:nvGrpSpPr>
          <p:grpSpPr>
            <a:xfrm>
              <a:off x="0" y="0"/>
              <a:ext cx="962025" cy="762000"/>
              <a:chOff x="0" y="0"/>
              <a:chExt cx="962025" cy="7620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333375" y="200025"/>
                <a:ext cx="368176" cy="2000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24" name="Picture 23" descr="Image result for fat cat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881" b="46260"/>
              <a:stretch/>
            </p:blipFill>
            <p:spPr bwMode="auto">
              <a:xfrm>
                <a:off x="0" y="0"/>
                <a:ext cx="962025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sp>
          <p:nvSpPr>
            <p:cNvPr id="22" name="Block Arc 21"/>
            <p:cNvSpPr/>
            <p:nvPr/>
          </p:nvSpPr>
          <p:spPr>
            <a:xfrm rot="10800000">
              <a:off x="468420" y="398297"/>
              <a:ext cx="229737" cy="247650"/>
            </a:xfrm>
            <a:prstGeom prst="blockArc">
              <a:avLst>
                <a:gd name="adj1" fmla="val 11827737"/>
                <a:gd name="adj2" fmla="val 20746156"/>
                <a:gd name="adj3" fmla="val 11412"/>
              </a:avLst>
            </a:prstGeom>
            <a:solidFill>
              <a:schemeClr val="tx1"/>
            </a:solidFill>
            <a:ln w="63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n w="6350" cap="rnd"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25" name="Picture 24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44005" r="54340" b="22892"/>
          <a:stretch/>
        </p:blipFill>
        <p:spPr>
          <a:xfrm>
            <a:off x="216557" y="5802637"/>
            <a:ext cx="848142" cy="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5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34</Words>
  <Application>Microsoft Macintosh PowerPoint</Application>
  <PresentationFormat>On-screen Show (4:3)</PresentationFormat>
  <Paragraphs>22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 Rounded MT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</dc:creator>
  <cp:lastModifiedBy>Microsoft Office User</cp:lastModifiedBy>
  <cp:revision>41</cp:revision>
  <dcterms:created xsi:type="dcterms:W3CDTF">2017-11-06T09:31:52Z</dcterms:created>
  <dcterms:modified xsi:type="dcterms:W3CDTF">2021-04-23T10:32:31Z</dcterms:modified>
</cp:coreProperties>
</file>