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6" r:id="rId2"/>
    <p:sldId id="264" r:id="rId3"/>
    <p:sldId id="26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2C0392-5B29-4420-9130-3530B9A0ADB7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128E299-AF9C-4CDF-880E-C29ACC9E2F2C}">
      <dgm:prSet phldrT="[Text]"/>
      <dgm:spPr/>
      <dgm:t>
        <a:bodyPr/>
        <a:lstStyle/>
        <a:p>
          <a:r>
            <a:rPr lang="en-GB" b="1" dirty="0" smtClean="0"/>
            <a:t>SPELLING 1</a:t>
          </a:r>
          <a:r>
            <a:rPr lang="en-GB" b="1" baseline="30000" dirty="0" smtClean="0"/>
            <a:t>st</a:t>
          </a:r>
          <a:r>
            <a:rPr lang="en-GB" b="1" dirty="0" smtClean="0"/>
            <a:t> 44 Frequency Words</a:t>
          </a:r>
          <a:endParaRPr lang="en-US" dirty="0"/>
        </a:p>
      </dgm:t>
    </dgm:pt>
    <dgm:pt modelId="{42726FB3-0E7A-40E3-AF20-7DE78AC43F8E}" type="parTrans" cxnId="{16FA3467-7E56-49B2-B927-FBA8C781B624}">
      <dgm:prSet/>
      <dgm:spPr/>
      <dgm:t>
        <a:bodyPr/>
        <a:lstStyle/>
        <a:p>
          <a:endParaRPr lang="en-US"/>
        </a:p>
      </dgm:t>
    </dgm:pt>
    <dgm:pt modelId="{A0CA2D7C-337D-41F9-950F-4888485780CD}" type="sibTrans" cxnId="{16FA3467-7E56-49B2-B927-FBA8C781B624}">
      <dgm:prSet/>
      <dgm:spPr/>
      <dgm:t>
        <a:bodyPr/>
        <a:lstStyle/>
        <a:p>
          <a:endParaRPr lang="en-US"/>
        </a:p>
      </dgm:t>
    </dgm:pt>
    <dgm:pt modelId="{8038D0AE-FCAA-4798-8C0B-5BDE89851BAF}">
      <dgm:prSet phldrT="[Text]" custT="1"/>
      <dgm:spPr/>
      <dgm:t>
        <a:bodyPr/>
        <a:lstStyle/>
        <a:p>
          <a:r>
            <a:rPr lang="en-GB" sz="2000" b="1" dirty="0" smtClean="0"/>
            <a:t>Look</a:t>
          </a:r>
          <a:endParaRPr lang="en-US" sz="2000" b="1" dirty="0"/>
        </a:p>
      </dgm:t>
    </dgm:pt>
    <dgm:pt modelId="{8CFFD112-D2F1-442D-9EE2-C2692C582255}" type="parTrans" cxnId="{5E406362-67B9-4D46-B7A6-FCF313AFB290}">
      <dgm:prSet/>
      <dgm:spPr/>
      <dgm:t>
        <a:bodyPr/>
        <a:lstStyle/>
        <a:p>
          <a:endParaRPr lang="en-US"/>
        </a:p>
      </dgm:t>
    </dgm:pt>
    <dgm:pt modelId="{F4B8201A-6C39-4737-9568-895B2928B26D}" type="sibTrans" cxnId="{5E406362-67B9-4D46-B7A6-FCF313AFB290}">
      <dgm:prSet/>
      <dgm:spPr/>
      <dgm:t>
        <a:bodyPr/>
        <a:lstStyle/>
        <a:p>
          <a:endParaRPr lang="en-US"/>
        </a:p>
      </dgm:t>
    </dgm:pt>
    <dgm:pt modelId="{2EFA49D9-EBF9-40C1-B289-907816F3E047}">
      <dgm:prSet phldrT="[Text]" custT="1"/>
      <dgm:spPr/>
      <dgm:t>
        <a:bodyPr/>
        <a:lstStyle/>
        <a:p>
          <a:r>
            <a:rPr lang="en-GB" sz="2000" b="1" dirty="0" smtClean="0"/>
            <a:t>Cover</a:t>
          </a:r>
          <a:endParaRPr lang="en-US" sz="2000" b="1" dirty="0"/>
        </a:p>
      </dgm:t>
    </dgm:pt>
    <dgm:pt modelId="{3CE02EF9-7353-423B-A268-D320A7713546}" type="parTrans" cxnId="{6EB36FCD-B384-4F85-97DE-822CD97BE624}">
      <dgm:prSet/>
      <dgm:spPr/>
      <dgm:t>
        <a:bodyPr/>
        <a:lstStyle/>
        <a:p>
          <a:endParaRPr lang="en-US"/>
        </a:p>
      </dgm:t>
    </dgm:pt>
    <dgm:pt modelId="{9E458AC4-C9F5-4AB0-8C0A-63EDBA52EEBE}" type="sibTrans" cxnId="{6EB36FCD-B384-4F85-97DE-822CD97BE624}">
      <dgm:prSet/>
      <dgm:spPr/>
      <dgm:t>
        <a:bodyPr/>
        <a:lstStyle/>
        <a:p>
          <a:endParaRPr lang="en-US"/>
        </a:p>
      </dgm:t>
    </dgm:pt>
    <dgm:pt modelId="{06D42751-8ECC-4843-9C43-48396A1EBD2F}">
      <dgm:prSet phldrT="[Text]" custT="1"/>
      <dgm:spPr/>
      <dgm:t>
        <a:bodyPr/>
        <a:lstStyle/>
        <a:p>
          <a:r>
            <a:rPr lang="en-GB" sz="2000" b="1" dirty="0" smtClean="0"/>
            <a:t>Write</a:t>
          </a:r>
          <a:endParaRPr lang="en-US" sz="2000" b="1" dirty="0"/>
        </a:p>
      </dgm:t>
    </dgm:pt>
    <dgm:pt modelId="{800921C1-7577-47F8-B9DA-01E70290D208}" type="parTrans" cxnId="{DDAE3CDA-A42B-44EB-BF26-80C0AA8678A6}">
      <dgm:prSet/>
      <dgm:spPr/>
      <dgm:t>
        <a:bodyPr/>
        <a:lstStyle/>
        <a:p>
          <a:endParaRPr lang="en-US"/>
        </a:p>
      </dgm:t>
    </dgm:pt>
    <dgm:pt modelId="{6F21E5D1-F03B-4F61-8201-C64D18F64635}" type="sibTrans" cxnId="{DDAE3CDA-A42B-44EB-BF26-80C0AA8678A6}">
      <dgm:prSet/>
      <dgm:spPr/>
      <dgm:t>
        <a:bodyPr/>
        <a:lstStyle/>
        <a:p>
          <a:endParaRPr lang="en-US"/>
        </a:p>
      </dgm:t>
    </dgm:pt>
    <dgm:pt modelId="{AC4870C4-F9AE-40AA-8F73-7F72321C79BB}">
      <dgm:prSet phldrT="[Text]" custT="1"/>
      <dgm:spPr/>
      <dgm:t>
        <a:bodyPr/>
        <a:lstStyle/>
        <a:p>
          <a:r>
            <a:rPr lang="en-GB" sz="2000" b="1" dirty="0" smtClean="0"/>
            <a:t>Check</a:t>
          </a:r>
          <a:endParaRPr lang="en-US" sz="2000" b="1" dirty="0"/>
        </a:p>
      </dgm:t>
    </dgm:pt>
    <dgm:pt modelId="{14DA82D6-0A10-4C8F-9D81-412323B92FD7}" type="parTrans" cxnId="{588E3035-216A-4C7D-A1B7-95C852BB6FA4}">
      <dgm:prSet/>
      <dgm:spPr/>
      <dgm:t>
        <a:bodyPr/>
        <a:lstStyle/>
        <a:p>
          <a:endParaRPr lang="en-US"/>
        </a:p>
      </dgm:t>
    </dgm:pt>
    <dgm:pt modelId="{FB54AF45-68DE-4657-BF94-629F1730E0F1}" type="sibTrans" cxnId="{588E3035-216A-4C7D-A1B7-95C852BB6FA4}">
      <dgm:prSet/>
      <dgm:spPr/>
      <dgm:t>
        <a:bodyPr/>
        <a:lstStyle/>
        <a:p>
          <a:endParaRPr lang="en-US"/>
        </a:p>
      </dgm:t>
    </dgm:pt>
    <dgm:pt modelId="{873953BC-5948-4F55-8360-769396619504}" type="pres">
      <dgm:prSet presAssocID="{A32C0392-5B29-4420-9130-3530B9A0ADB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F469DD6-1279-430C-905D-63B1BA3A11DC}" type="pres">
      <dgm:prSet presAssocID="{9128E299-AF9C-4CDF-880E-C29ACC9E2F2C}" presName="centerShape" presStyleLbl="node0" presStyleIdx="0" presStyleCnt="1"/>
      <dgm:spPr/>
      <dgm:t>
        <a:bodyPr/>
        <a:lstStyle/>
        <a:p>
          <a:endParaRPr lang="en-US"/>
        </a:p>
      </dgm:t>
    </dgm:pt>
    <dgm:pt modelId="{F303428E-398D-4C01-BB4F-6E3D367144D9}" type="pres">
      <dgm:prSet presAssocID="{8038D0AE-FCAA-4798-8C0B-5BDE89851BA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A85611-D77A-40E1-A419-45079584E48D}" type="pres">
      <dgm:prSet presAssocID="{8038D0AE-FCAA-4798-8C0B-5BDE89851BAF}" presName="dummy" presStyleCnt="0"/>
      <dgm:spPr/>
    </dgm:pt>
    <dgm:pt modelId="{F6FA67BC-0811-434E-BF76-5384F858E70C}" type="pres">
      <dgm:prSet presAssocID="{F4B8201A-6C39-4737-9568-895B2928B26D}" presName="sibTrans" presStyleLbl="sibTrans2D1" presStyleIdx="0" presStyleCnt="4"/>
      <dgm:spPr/>
      <dgm:t>
        <a:bodyPr/>
        <a:lstStyle/>
        <a:p>
          <a:endParaRPr lang="en-US"/>
        </a:p>
      </dgm:t>
    </dgm:pt>
    <dgm:pt modelId="{30C7A095-3364-423E-9CC8-3DA52A6BC960}" type="pres">
      <dgm:prSet presAssocID="{2EFA49D9-EBF9-40C1-B289-907816F3E047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EBC993-3683-43B7-8F4D-F22CB19AECF6}" type="pres">
      <dgm:prSet presAssocID="{2EFA49D9-EBF9-40C1-B289-907816F3E047}" presName="dummy" presStyleCnt="0"/>
      <dgm:spPr/>
    </dgm:pt>
    <dgm:pt modelId="{7125966F-F049-4B06-8488-9C9F92F94861}" type="pres">
      <dgm:prSet presAssocID="{9E458AC4-C9F5-4AB0-8C0A-63EDBA52EEBE}" presName="sibTrans" presStyleLbl="sibTrans2D1" presStyleIdx="1" presStyleCnt="4"/>
      <dgm:spPr/>
      <dgm:t>
        <a:bodyPr/>
        <a:lstStyle/>
        <a:p>
          <a:endParaRPr lang="en-US"/>
        </a:p>
      </dgm:t>
    </dgm:pt>
    <dgm:pt modelId="{46FA9C53-FD4C-43BA-81F8-26C762CC31BC}" type="pres">
      <dgm:prSet presAssocID="{06D42751-8ECC-4843-9C43-48396A1EBD2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7717A9-65FE-4089-84F5-B4697FFA1DBB}" type="pres">
      <dgm:prSet presAssocID="{06D42751-8ECC-4843-9C43-48396A1EBD2F}" presName="dummy" presStyleCnt="0"/>
      <dgm:spPr/>
    </dgm:pt>
    <dgm:pt modelId="{2C962322-59E6-45E9-AD1F-DC898A560F92}" type="pres">
      <dgm:prSet presAssocID="{6F21E5D1-F03B-4F61-8201-C64D18F64635}" presName="sibTrans" presStyleLbl="sibTrans2D1" presStyleIdx="2" presStyleCnt="4"/>
      <dgm:spPr/>
      <dgm:t>
        <a:bodyPr/>
        <a:lstStyle/>
        <a:p>
          <a:endParaRPr lang="en-US"/>
        </a:p>
      </dgm:t>
    </dgm:pt>
    <dgm:pt modelId="{16F5C4F4-6A32-48BF-9E4C-6357BFC240E9}" type="pres">
      <dgm:prSet presAssocID="{AC4870C4-F9AE-40AA-8F73-7F72321C79BB}" presName="node" presStyleLbl="node1" presStyleIdx="3" presStyleCnt="4" custRadScaleRad="100076" custRadScaleInc="5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5CA420-7C83-4EED-9283-E5081BF7AC34}" type="pres">
      <dgm:prSet presAssocID="{AC4870C4-F9AE-40AA-8F73-7F72321C79BB}" presName="dummy" presStyleCnt="0"/>
      <dgm:spPr/>
    </dgm:pt>
    <dgm:pt modelId="{A97E1527-8929-46F4-8864-1BBC9216E5AC}" type="pres">
      <dgm:prSet presAssocID="{FB54AF45-68DE-4657-BF94-629F1730E0F1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62734D1B-5164-4411-8707-CB9D4948E06D}" type="presOf" srcId="{A32C0392-5B29-4420-9130-3530B9A0ADB7}" destId="{873953BC-5948-4F55-8360-769396619504}" srcOrd="0" destOrd="0" presId="urn:microsoft.com/office/officeart/2005/8/layout/radial6"/>
    <dgm:cxn modelId="{6FF28B72-8537-4711-98EC-EAD47D97092F}" type="presOf" srcId="{AC4870C4-F9AE-40AA-8F73-7F72321C79BB}" destId="{16F5C4F4-6A32-48BF-9E4C-6357BFC240E9}" srcOrd="0" destOrd="0" presId="urn:microsoft.com/office/officeart/2005/8/layout/radial6"/>
    <dgm:cxn modelId="{5E406362-67B9-4D46-B7A6-FCF313AFB290}" srcId="{9128E299-AF9C-4CDF-880E-C29ACC9E2F2C}" destId="{8038D0AE-FCAA-4798-8C0B-5BDE89851BAF}" srcOrd="0" destOrd="0" parTransId="{8CFFD112-D2F1-442D-9EE2-C2692C582255}" sibTransId="{F4B8201A-6C39-4737-9568-895B2928B26D}"/>
    <dgm:cxn modelId="{D7F2E589-51F8-4113-A9B6-124EA378A69D}" type="presOf" srcId="{8038D0AE-FCAA-4798-8C0B-5BDE89851BAF}" destId="{F303428E-398D-4C01-BB4F-6E3D367144D9}" srcOrd="0" destOrd="0" presId="urn:microsoft.com/office/officeart/2005/8/layout/radial6"/>
    <dgm:cxn modelId="{92860DDE-4A63-452D-85B0-83C7895B9286}" type="presOf" srcId="{FB54AF45-68DE-4657-BF94-629F1730E0F1}" destId="{A97E1527-8929-46F4-8864-1BBC9216E5AC}" srcOrd="0" destOrd="0" presId="urn:microsoft.com/office/officeart/2005/8/layout/radial6"/>
    <dgm:cxn modelId="{16FA3467-7E56-49B2-B927-FBA8C781B624}" srcId="{A32C0392-5B29-4420-9130-3530B9A0ADB7}" destId="{9128E299-AF9C-4CDF-880E-C29ACC9E2F2C}" srcOrd="0" destOrd="0" parTransId="{42726FB3-0E7A-40E3-AF20-7DE78AC43F8E}" sibTransId="{A0CA2D7C-337D-41F9-950F-4888485780CD}"/>
    <dgm:cxn modelId="{6EB36FCD-B384-4F85-97DE-822CD97BE624}" srcId="{9128E299-AF9C-4CDF-880E-C29ACC9E2F2C}" destId="{2EFA49D9-EBF9-40C1-B289-907816F3E047}" srcOrd="1" destOrd="0" parTransId="{3CE02EF9-7353-423B-A268-D320A7713546}" sibTransId="{9E458AC4-C9F5-4AB0-8C0A-63EDBA52EEBE}"/>
    <dgm:cxn modelId="{DDAE3CDA-A42B-44EB-BF26-80C0AA8678A6}" srcId="{9128E299-AF9C-4CDF-880E-C29ACC9E2F2C}" destId="{06D42751-8ECC-4843-9C43-48396A1EBD2F}" srcOrd="2" destOrd="0" parTransId="{800921C1-7577-47F8-B9DA-01E70290D208}" sibTransId="{6F21E5D1-F03B-4F61-8201-C64D18F64635}"/>
    <dgm:cxn modelId="{514FF0C4-A4E6-4BEE-9424-5F94B7952E37}" type="presOf" srcId="{9128E299-AF9C-4CDF-880E-C29ACC9E2F2C}" destId="{0F469DD6-1279-430C-905D-63B1BA3A11DC}" srcOrd="0" destOrd="0" presId="urn:microsoft.com/office/officeart/2005/8/layout/radial6"/>
    <dgm:cxn modelId="{EE7AC984-6904-4761-93CA-60D9CB0761DE}" type="presOf" srcId="{F4B8201A-6C39-4737-9568-895B2928B26D}" destId="{F6FA67BC-0811-434E-BF76-5384F858E70C}" srcOrd="0" destOrd="0" presId="urn:microsoft.com/office/officeart/2005/8/layout/radial6"/>
    <dgm:cxn modelId="{588E3035-216A-4C7D-A1B7-95C852BB6FA4}" srcId="{9128E299-AF9C-4CDF-880E-C29ACC9E2F2C}" destId="{AC4870C4-F9AE-40AA-8F73-7F72321C79BB}" srcOrd="3" destOrd="0" parTransId="{14DA82D6-0A10-4C8F-9D81-412323B92FD7}" sibTransId="{FB54AF45-68DE-4657-BF94-629F1730E0F1}"/>
    <dgm:cxn modelId="{1B084737-3F0A-4927-BEDD-8DEC9139D1FA}" type="presOf" srcId="{06D42751-8ECC-4843-9C43-48396A1EBD2F}" destId="{46FA9C53-FD4C-43BA-81F8-26C762CC31BC}" srcOrd="0" destOrd="0" presId="urn:microsoft.com/office/officeart/2005/8/layout/radial6"/>
    <dgm:cxn modelId="{C8EF22E2-B905-4D9F-8DB1-72E8DCB06E96}" type="presOf" srcId="{2EFA49D9-EBF9-40C1-B289-907816F3E047}" destId="{30C7A095-3364-423E-9CC8-3DA52A6BC960}" srcOrd="0" destOrd="0" presId="urn:microsoft.com/office/officeart/2005/8/layout/radial6"/>
    <dgm:cxn modelId="{D95CE21A-1289-483C-839F-63FFBB2F5AF2}" type="presOf" srcId="{9E458AC4-C9F5-4AB0-8C0A-63EDBA52EEBE}" destId="{7125966F-F049-4B06-8488-9C9F92F94861}" srcOrd="0" destOrd="0" presId="urn:microsoft.com/office/officeart/2005/8/layout/radial6"/>
    <dgm:cxn modelId="{F5918132-B0A2-4704-9F00-23D89364D1EB}" type="presOf" srcId="{6F21E5D1-F03B-4F61-8201-C64D18F64635}" destId="{2C962322-59E6-45E9-AD1F-DC898A560F92}" srcOrd="0" destOrd="0" presId="urn:microsoft.com/office/officeart/2005/8/layout/radial6"/>
    <dgm:cxn modelId="{3C433DF6-B12E-414A-945F-EB1A47E9E565}" type="presParOf" srcId="{873953BC-5948-4F55-8360-769396619504}" destId="{0F469DD6-1279-430C-905D-63B1BA3A11DC}" srcOrd="0" destOrd="0" presId="urn:microsoft.com/office/officeart/2005/8/layout/radial6"/>
    <dgm:cxn modelId="{2BDA445E-8D8D-4571-A387-CE9C1E12A1AB}" type="presParOf" srcId="{873953BC-5948-4F55-8360-769396619504}" destId="{F303428E-398D-4C01-BB4F-6E3D367144D9}" srcOrd="1" destOrd="0" presId="urn:microsoft.com/office/officeart/2005/8/layout/radial6"/>
    <dgm:cxn modelId="{CB2372C3-15F7-4E79-AD2C-657D40DA214E}" type="presParOf" srcId="{873953BC-5948-4F55-8360-769396619504}" destId="{4EA85611-D77A-40E1-A419-45079584E48D}" srcOrd="2" destOrd="0" presId="urn:microsoft.com/office/officeart/2005/8/layout/radial6"/>
    <dgm:cxn modelId="{BD225913-D35C-4D01-BE56-6ABF89383554}" type="presParOf" srcId="{873953BC-5948-4F55-8360-769396619504}" destId="{F6FA67BC-0811-434E-BF76-5384F858E70C}" srcOrd="3" destOrd="0" presId="urn:microsoft.com/office/officeart/2005/8/layout/radial6"/>
    <dgm:cxn modelId="{58F941C8-5628-43A0-AD7B-4AC6DE025051}" type="presParOf" srcId="{873953BC-5948-4F55-8360-769396619504}" destId="{30C7A095-3364-423E-9CC8-3DA52A6BC960}" srcOrd="4" destOrd="0" presId="urn:microsoft.com/office/officeart/2005/8/layout/radial6"/>
    <dgm:cxn modelId="{0444ED4B-8495-4A47-8FB2-3B9B0C8711BB}" type="presParOf" srcId="{873953BC-5948-4F55-8360-769396619504}" destId="{1AEBC993-3683-43B7-8F4D-F22CB19AECF6}" srcOrd="5" destOrd="0" presId="urn:microsoft.com/office/officeart/2005/8/layout/radial6"/>
    <dgm:cxn modelId="{578259CC-98BA-4B8F-8A5E-E9ACB96C2BE8}" type="presParOf" srcId="{873953BC-5948-4F55-8360-769396619504}" destId="{7125966F-F049-4B06-8488-9C9F92F94861}" srcOrd="6" destOrd="0" presId="urn:microsoft.com/office/officeart/2005/8/layout/radial6"/>
    <dgm:cxn modelId="{D32E1CB0-31FA-4BB2-8222-02A021D88D58}" type="presParOf" srcId="{873953BC-5948-4F55-8360-769396619504}" destId="{46FA9C53-FD4C-43BA-81F8-26C762CC31BC}" srcOrd="7" destOrd="0" presId="urn:microsoft.com/office/officeart/2005/8/layout/radial6"/>
    <dgm:cxn modelId="{EB15D03A-6574-4674-868D-5BAF030FF661}" type="presParOf" srcId="{873953BC-5948-4F55-8360-769396619504}" destId="{E07717A9-65FE-4089-84F5-B4697FFA1DBB}" srcOrd="8" destOrd="0" presId="urn:microsoft.com/office/officeart/2005/8/layout/radial6"/>
    <dgm:cxn modelId="{5E985F8B-6F32-4E3F-882E-822F9B8EB808}" type="presParOf" srcId="{873953BC-5948-4F55-8360-769396619504}" destId="{2C962322-59E6-45E9-AD1F-DC898A560F92}" srcOrd="9" destOrd="0" presId="urn:microsoft.com/office/officeart/2005/8/layout/radial6"/>
    <dgm:cxn modelId="{12ED4B26-8063-4DFC-803E-A11A73784EA7}" type="presParOf" srcId="{873953BC-5948-4F55-8360-769396619504}" destId="{16F5C4F4-6A32-48BF-9E4C-6357BFC240E9}" srcOrd="10" destOrd="0" presId="urn:microsoft.com/office/officeart/2005/8/layout/radial6"/>
    <dgm:cxn modelId="{84EF6DB5-2DE2-4810-8825-F5F34015696E}" type="presParOf" srcId="{873953BC-5948-4F55-8360-769396619504}" destId="{B25CA420-7C83-4EED-9283-E5081BF7AC34}" srcOrd="11" destOrd="0" presId="urn:microsoft.com/office/officeart/2005/8/layout/radial6"/>
    <dgm:cxn modelId="{92A2F74E-202A-4DAC-880E-7E9B638B5121}" type="presParOf" srcId="{873953BC-5948-4F55-8360-769396619504}" destId="{A97E1527-8929-46F4-8864-1BBC9216E5AC}" srcOrd="12" destOrd="0" presId="urn:microsoft.com/office/officeart/2005/8/layout/radial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5B242A-5C8A-4A7B-ACEA-2D811FABCC6F}" type="datetimeFigureOut">
              <a:rPr lang="en-US" smtClean="0"/>
              <a:pPr/>
              <a:t>9/2/2009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523FA2-27A2-4979-B3F1-838D921567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BD072-A3CB-433E-876D-3E49DAC3BDA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16A08-A324-4952-8E8A-4C5D4E0A42B1}" type="datetimeFigureOut">
              <a:rPr lang="en-US" smtClean="0"/>
              <a:pPr/>
              <a:t>9/2/2009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7CB0-79F2-43C5-B79A-DA03B50CE3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16A08-A324-4952-8E8A-4C5D4E0A42B1}" type="datetimeFigureOut">
              <a:rPr lang="en-US" smtClean="0"/>
              <a:pPr/>
              <a:t>9/2/2009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7CB0-79F2-43C5-B79A-DA03B50CE3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16A08-A324-4952-8E8A-4C5D4E0A42B1}" type="datetimeFigureOut">
              <a:rPr lang="en-US" smtClean="0"/>
              <a:pPr/>
              <a:t>9/2/2009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7CB0-79F2-43C5-B79A-DA03B50CE3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16A08-A324-4952-8E8A-4C5D4E0A42B1}" type="datetimeFigureOut">
              <a:rPr lang="en-US" smtClean="0"/>
              <a:pPr/>
              <a:t>9/2/2009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7CB0-79F2-43C5-B79A-DA03B50CE3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16A08-A324-4952-8E8A-4C5D4E0A42B1}" type="datetimeFigureOut">
              <a:rPr lang="en-US" smtClean="0"/>
              <a:pPr/>
              <a:t>9/2/2009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7CB0-79F2-43C5-B79A-DA03B50CE3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16A08-A324-4952-8E8A-4C5D4E0A42B1}" type="datetimeFigureOut">
              <a:rPr lang="en-US" smtClean="0"/>
              <a:pPr/>
              <a:t>9/2/2009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7CB0-79F2-43C5-B79A-DA03B50CE3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16A08-A324-4952-8E8A-4C5D4E0A42B1}" type="datetimeFigureOut">
              <a:rPr lang="en-US" smtClean="0"/>
              <a:pPr/>
              <a:t>9/2/2009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7CB0-79F2-43C5-B79A-DA03B50CE3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16A08-A324-4952-8E8A-4C5D4E0A42B1}" type="datetimeFigureOut">
              <a:rPr lang="en-US" smtClean="0"/>
              <a:pPr/>
              <a:t>9/2/2009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7CB0-79F2-43C5-B79A-DA03B50CE3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16A08-A324-4952-8E8A-4C5D4E0A42B1}" type="datetimeFigureOut">
              <a:rPr lang="en-US" smtClean="0"/>
              <a:pPr/>
              <a:t>9/2/2009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7CB0-79F2-43C5-B79A-DA03B50CE3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16A08-A324-4952-8E8A-4C5D4E0A42B1}" type="datetimeFigureOut">
              <a:rPr lang="en-US" smtClean="0"/>
              <a:pPr/>
              <a:t>9/2/2009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7CB0-79F2-43C5-B79A-DA03B50CE3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16A08-A324-4952-8E8A-4C5D4E0A42B1}" type="datetimeFigureOut">
              <a:rPr lang="en-US" smtClean="0"/>
              <a:pPr/>
              <a:t>9/2/2009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7CB0-79F2-43C5-B79A-DA03B50CE3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16A08-A324-4952-8E8A-4C5D4E0A42B1}" type="datetimeFigureOut">
              <a:rPr lang="en-US" smtClean="0"/>
              <a:pPr/>
              <a:t>9/2/2009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27CB0-79F2-43C5-B79A-DA03B50CE3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571472" y="714356"/>
          <a:ext cx="8143932" cy="5715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500166" y="142852"/>
          <a:ext cx="6215104" cy="5680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872"/>
                <a:gridCol w="887872"/>
                <a:gridCol w="887872"/>
                <a:gridCol w="887872"/>
                <a:gridCol w="887872"/>
                <a:gridCol w="887872"/>
                <a:gridCol w="887872"/>
              </a:tblGrid>
              <a:tr h="37418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9384">
                <a:tc gridSpan="7"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entury Gothic" pitchFamily="34" charset="0"/>
                        </a:rPr>
                        <a:t> 1</a:t>
                      </a:r>
                      <a:r>
                        <a:rPr lang="en-GB" b="1" baseline="30000" dirty="0" smtClean="0">
                          <a:latin typeface="Century Gothic" pitchFamily="34" charset="0"/>
                        </a:rPr>
                        <a:t>st</a:t>
                      </a:r>
                      <a:r>
                        <a:rPr lang="en-GB" b="1" dirty="0" smtClean="0">
                          <a:latin typeface="Century Gothic" pitchFamily="34" charset="0"/>
                        </a:rPr>
                        <a:t> 45</a:t>
                      </a:r>
                      <a:r>
                        <a:rPr lang="en-GB" b="1" baseline="0" dirty="0" smtClean="0">
                          <a:latin typeface="Century Gothic" pitchFamily="34" charset="0"/>
                        </a:rPr>
                        <a:t> High Frequency Words</a:t>
                      </a:r>
                      <a:endParaRPr lang="en-US" b="1" dirty="0">
                        <a:latin typeface="Century Gothic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4187"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00166" y="92867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86116" y="92867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go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072066" y="92867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come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16" y="92867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went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00166" y="164305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up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86116" y="164305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you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72066" y="164305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day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857620" y="128586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858016" y="164305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was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500166" y="242886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look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286116" y="242886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are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072066" y="242886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858016" y="242886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of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500166" y="321468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286116" y="321468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this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072066" y="314324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dog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786578" y="314324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500166" y="392906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like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286116" y="392906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going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072066" y="392906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big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858016" y="392906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she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500166" y="471488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and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286116" y="464344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they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072066" y="464344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my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858016" y="471488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see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500166" y="542926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on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386390" y="124299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286116" y="542926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away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072066" y="542926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mum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6786578" y="542926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it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2" grpId="0"/>
      <p:bldP spid="33" grpId="0"/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643042" y="1428736"/>
          <a:ext cx="6095999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gridSpan="7"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Century Gothic" pitchFamily="34" charset="0"/>
                        </a:rPr>
                        <a:t>Continued</a:t>
                      </a:r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643042" y="221455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at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428992" y="214311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play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143504" y="214311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858016" y="214311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yes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643042" y="292893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for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428992" y="292893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get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143504" y="292893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dad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929454" y="285749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can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643042" y="364331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he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357554" y="364331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am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143504" y="364331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all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858016" y="364331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is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643042" y="435769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cat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3428992" y="435769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said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5143504" y="435769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to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6858016" y="435769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6" grpId="0"/>
      <p:bldP spid="17" grpId="0"/>
      <p:bldP spid="18" grpId="0"/>
      <p:bldP spid="19" grpId="0"/>
      <p:bldP spid="21" grpId="0"/>
      <p:bldP spid="22" grpId="0"/>
      <p:bldP spid="23" grpId="0"/>
      <p:bldP spid="24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61</Words>
  <Application>Microsoft Office PowerPoint</Application>
  <PresentationFormat>On-screen Show (4:3)</PresentationFormat>
  <Paragraphs>52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 FREQUENCY WORDS</dc:title>
  <dc:creator>Pocky</dc:creator>
  <cp:lastModifiedBy>Gareth Pitchford</cp:lastModifiedBy>
  <cp:revision>17</cp:revision>
  <dcterms:created xsi:type="dcterms:W3CDTF">2009-07-12T10:22:51Z</dcterms:created>
  <dcterms:modified xsi:type="dcterms:W3CDTF">2009-09-02T15:54:08Z</dcterms:modified>
</cp:coreProperties>
</file>