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2C0392-5B29-4420-9130-3530B9A0ADB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8E299-AF9C-4CDF-880E-C29ACC9E2F2C}">
      <dgm:prSet phldrT="[Text]"/>
      <dgm:spPr/>
      <dgm:t>
        <a:bodyPr/>
        <a:lstStyle/>
        <a:p>
          <a:r>
            <a:rPr lang="en-GB" b="1" dirty="0" smtClean="0"/>
            <a:t>SPELLING</a:t>
          </a:r>
        </a:p>
        <a:p>
          <a:r>
            <a:rPr lang="en-GB" b="1" dirty="0" smtClean="0"/>
            <a:t>More High Frequency Words</a:t>
          </a:r>
          <a:r>
            <a:rPr lang="en-GB" dirty="0" smtClean="0"/>
            <a:t>)</a:t>
          </a:r>
          <a:endParaRPr lang="en-US" dirty="0"/>
        </a:p>
      </dgm:t>
    </dgm:pt>
    <dgm:pt modelId="{42726FB3-0E7A-40E3-AF20-7DE78AC43F8E}" type="parTrans" cxnId="{16FA3467-7E56-49B2-B927-FBA8C781B624}">
      <dgm:prSet/>
      <dgm:spPr/>
      <dgm:t>
        <a:bodyPr/>
        <a:lstStyle/>
        <a:p>
          <a:endParaRPr lang="en-US"/>
        </a:p>
      </dgm:t>
    </dgm:pt>
    <dgm:pt modelId="{A0CA2D7C-337D-41F9-950F-4888485780CD}" type="sibTrans" cxnId="{16FA3467-7E56-49B2-B927-FBA8C781B624}">
      <dgm:prSet/>
      <dgm:spPr/>
      <dgm:t>
        <a:bodyPr/>
        <a:lstStyle/>
        <a:p>
          <a:endParaRPr lang="en-US"/>
        </a:p>
      </dgm:t>
    </dgm:pt>
    <dgm:pt modelId="{8038D0AE-FCAA-4798-8C0B-5BDE89851BAF}">
      <dgm:prSet phldrT="[Text]" custT="1"/>
      <dgm:spPr/>
      <dgm:t>
        <a:bodyPr/>
        <a:lstStyle/>
        <a:p>
          <a:r>
            <a:rPr lang="en-GB" sz="2000" b="1" dirty="0" smtClean="0"/>
            <a:t>Look</a:t>
          </a:r>
          <a:endParaRPr lang="en-US" sz="2000" b="1" dirty="0"/>
        </a:p>
      </dgm:t>
    </dgm:pt>
    <dgm:pt modelId="{8CFFD112-D2F1-442D-9EE2-C2692C582255}" type="parTrans" cxnId="{5E406362-67B9-4D46-B7A6-FCF313AFB290}">
      <dgm:prSet/>
      <dgm:spPr/>
      <dgm:t>
        <a:bodyPr/>
        <a:lstStyle/>
        <a:p>
          <a:endParaRPr lang="en-US"/>
        </a:p>
      </dgm:t>
    </dgm:pt>
    <dgm:pt modelId="{F4B8201A-6C39-4737-9568-895B2928B26D}" type="sibTrans" cxnId="{5E406362-67B9-4D46-B7A6-FCF313AFB290}">
      <dgm:prSet/>
      <dgm:spPr/>
      <dgm:t>
        <a:bodyPr/>
        <a:lstStyle/>
        <a:p>
          <a:endParaRPr lang="en-US"/>
        </a:p>
      </dgm:t>
    </dgm:pt>
    <dgm:pt modelId="{2EFA49D9-EBF9-40C1-B289-907816F3E047}">
      <dgm:prSet phldrT="[Text]" custT="1"/>
      <dgm:spPr/>
      <dgm:t>
        <a:bodyPr/>
        <a:lstStyle/>
        <a:p>
          <a:r>
            <a:rPr lang="en-GB" sz="2000" b="1" dirty="0" smtClean="0"/>
            <a:t>Cover</a:t>
          </a:r>
          <a:endParaRPr lang="en-US" sz="2000" b="1" dirty="0"/>
        </a:p>
      </dgm:t>
    </dgm:pt>
    <dgm:pt modelId="{3CE02EF9-7353-423B-A268-D320A7713546}" type="parTrans" cxnId="{6EB36FCD-B384-4F85-97DE-822CD97BE624}">
      <dgm:prSet/>
      <dgm:spPr/>
      <dgm:t>
        <a:bodyPr/>
        <a:lstStyle/>
        <a:p>
          <a:endParaRPr lang="en-US"/>
        </a:p>
      </dgm:t>
    </dgm:pt>
    <dgm:pt modelId="{9E458AC4-C9F5-4AB0-8C0A-63EDBA52EEBE}" type="sibTrans" cxnId="{6EB36FCD-B384-4F85-97DE-822CD97BE624}">
      <dgm:prSet/>
      <dgm:spPr/>
      <dgm:t>
        <a:bodyPr/>
        <a:lstStyle/>
        <a:p>
          <a:endParaRPr lang="en-US"/>
        </a:p>
      </dgm:t>
    </dgm:pt>
    <dgm:pt modelId="{06D42751-8ECC-4843-9C43-48396A1EBD2F}">
      <dgm:prSet phldrT="[Text]" custT="1"/>
      <dgm:spPr/>
      <dgm:t>
        <a:bodyPr/>
        <a:lstStyle/>
        <a:p>
          <a:r>
            <a:rPr lang="en-GB" sz="2000" b="1" dirty="0" smtClean="0"/>
            <a:t>Write</a:t>
          </a:r>
          <a:endParaRPr lang="en-US" sz="2000" b="1" dirty="0"/>
        </a:p>
      </dgm:t>
    </dgm:pt>
    <dgm:pt modelId="{800921C1-7577-47F8-B9DA-01E70290D208}" type="parTrans" cxnId="{DDAE3CDA-A42B-44EB-BF26-80C0AA8678A6}">
      <dgm:prSet/>
      <dgm:spPr/>
      <dgm:t>
        <a:bodyPr/>
        <a:lstStyle/>
        <a:p>
          <a:endParaRPr lang="en-US"/>
        </a:p>
      </dgm:t>
    </dgm:pt>
    <dgm:pt modelId="{6F21E5D1-F03B-4F61-8201-C64D18F64635}" type="sibTrans" cxnId="{DDAE3CDA-A42B-44EB-BF26-80C0AA8678A6}">
      <dgm:prSet/>
      <dgm:spPr/>
      <dgm:t>
        <a:bodyPr/>
        <a:lstStyle/>
        <a:p>
          <a:endParaRPr lang="en-US"/>
        </a:p>
      </dgm:t>
    </dgm:pt>
    <dgm:pt modelId="{AC4870C4-F9AE-40AA-8F73-7F72321C79BB}">
      <dgm:prSet phldrT="[Text]" custT="1"/>
      <dgm:spPr/>
      <dgm:t>
        <a:bodyPr/>
        <a:lstStyle/>
        <a:p>
          <a:r>
            <a:rPr lang="en-GB" sz="2000" b="1" dirty="0" smtClean="0"/>
            <a:t>Check</a:t>
          </a:r>
          <a:endParaRPr lang="en-US" sz="2000" b="1" dirty="0"/>
        </a:p>
      </dgm:t>
    </dgm:pt>
    <dgm:pt modelId="{14DA82D6-0A10-4C8F-9D81-412323B92FD7}" type="parTrans" cxnId="{588E3035-216A-4C7D-A1B7-95C852BB6FA4}">
      <dgm:prSet/>
      <dgm:spPr/>
      <dgm:t>
        <a:bodyPr/>
        <a:lstStyle/>
        <a:p>
          <a:endParaRPr lang="en-US"/>
        </a:p>
      </dgm:t>
    </dgm:pt>
    <dgm:pt modelId="{FB54AF45-68DE-4657-BF94-629F1730E0F1}" type="sibTrans" cxnId="{588E3035-216A-4C7D-A1B7-95C852BB6FA4}">
      <dgm:prSet/>
      <dgm:spPr/>
      <dgm:t>
        <a:bodyPr/>
        <a:lstStyle/>
        <a:p>
          <a:endParaRPr lang="en-US"/>
        </a:p>
      </dgm:t>
    </dgm:pt>
    <dgm:pt modelId="{873953BC-5948-4F55-8360-769396619504}" type="pres">
      <dgm:prSet presAssocID="{A32C0392-5B29-4420-9130-3530B9A0AD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F469DD6-1279-430C-905D-63B1BA3A11DC}" type="pres">
      <dgm:prSet presAssocID="{9128E299-AF9C-4CDF-880E-C29ACC9E2F2C}" presName="centerShape" presStyleLbl="node0" presStyleIdx="0" presStyleCnt="1"/>
      <dgm:spPr/>
      <dgm:t>
        <a:bodyPr/>
        <a:lstStyle/>
        <a:p>
          <a:endParaRPr lang="en-US"/>
        </a:p>
      </dgm:t>
    </dgm:pt>
    <dgm:pt modelId="{F303428E-398D-4C01-BB4F-6E3D367144D9}" type="pres">
      <dgm:prSet presAssocID="{8038D0AE-FCAA-4798-8C0B-5BDE89851B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5611-D77A-40E1-A419-45079584E48D}" type="pres">
      <dgm:prSet presAssocID="{8038D0AE-FCAA-4798-8C0B-5BDE89851BAF}" presName="dummy" presStyleCnt="0"/>
      <dgm:spPr/>
    </dgm:pt>
    <dgm:pt modelId="{F6FA67BC-0811-434E-BF76-5384F858E70C}" type="pres">
      <dgm:prSet presAssocID="{F4B8201A-6C39-4737-9568-895B2928B26D}" presName="sibTrans" presStyleLbl="sibTrans2D1" presStyleIdx="0" presStyleCnt="4"/>
      <dgm:spPr/>
      <dgm:t>
        <a:bodyPr/>
        <a:lstStyle/>
        <a:p>
          <a:endParaRPr lang="en-GB"/>
        </a:p>
      </dgm:t>
    </dgm:pt>
    <dgm:pt modelId="{30C7A095-3364-423E-9CC8-3DA52A6BC960}" type="pres">
      <dgm:prSet presAssocID="{2EFA49D9-EBF9-40C1-B289-907816F3E0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EBC993-3683-43B7-8F4D-F22CB19AECF6}" type="pres">
      <dgm:prSet presAssocID="{2EFA49D9-EBF9-40C1-B289-907816F3E047}" presName="dummy" presStyleCnt="0"/>
      <dgm:spPr/>
    </dgm:pt>
    <dgm:pt modelId="{7125966F-F049-4B06-8488-9C9F92F94861}" type="pres">
      <dgm:prSet presAssocID="{9E458AC4-C9F5-4AB0-8C0A-63EDBA52EEBE}" presName="sibTrans" presStyleLbl="sibTrans2D1" presStyleIdx="1" presStyleCnt="4"/>
      <dgm:spPr/>
      <dgm:t>
        <a:bodyPr/>
        <a:lstStyle/>
        <a:p>
          <a:endParaRPr lang="en-GB"/>
        </a:p>
      </dgm:t>
    </dgm:pt>
    <dgm:pt modelId="{46FA9C53-FD4C-43BA-81F8-26C762CC31BC}" type="pres">
      <dgm:prSet presAssocID="{06D42751-8ECC-4843-9C43-48396A1EBD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7717A9-65FE-4089-84F5-B4697FFA1DBB}" type="pres">
      <dgm:prSet presAssocID="{06D42751-8ECC-4843-9C43-48396A1EBD2F}" presName="dummy" presStyleCnt="0"/>
      <dgm:spPr/>
    </dgm:pt>
    <dgm:pt modelId="{2C962322-59E6-45E9-AD1F-DC898A560F92}" type="pres">
      <dgm:prSet presAssocID="{6F21E5D1-F03B-4F61-8201-C64D18F64635}" presName="sibTrans" presStyleLbl="sibTrans2D1" presStyleIdx="2" presStyleCnt="4"/>
      <dgm:spPr/>
      <dgm:t>
        <a:bodyPr/>
        <a:lstStyle/>
        <a:p>
          <a:endParaRPr lang="en-GB"/>
        </a:p>
      </dgm:t>
    </dgm:pt>
    <dgm:pt modelId="{16F5C4F4-6A32-48BF-9E4C-6357BFC240E9}" type="pres">
      <dgm:prSet presAssocID="{AC4870C4-F9AE-40AA-8F73-7F72321C79BB}" presName="node" presStyleLbl="node1" presStyleIdx="3" presStyleCnt="4" custRadScaleRad="100076" custRadScaleInc="5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5CA420-7C83-4EED-9283-E5081BF7AC34}" type="pres">
      <dgm:prSet presAssocID="{AC4870C4-F9AE-40AA-8F73-7F72321C79BB}" presName="dummy" presStyleCnt="0"/>
      <dgm:spPr/>
    </dgm:pt>
    <dgm:pt modelId="{A97E1527-8929-46F4-8864-1BBC9216E5AC}" type="pres">
      <dgm:prSet presAssocID="{FB54AF45-68DE-4657-BF94-629F1730E0F1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DBFAF887-AE10-476B-A7C0-63C0815CF93B}" type="presOf" srcId="{06D42751-8ECC-4843-9C43-48396A1EBD2F}" destId="{46FA9C53-FD4C-43BA-81F8-26C762CC31BC}" srcOrd="0" destOrd="0" presId="urn:microsoft.com/office/officeart/2005/8/layout/radial6"/>
    <dgm:cxn modelId="{C5500549-709F-44E9-BCAB-6EE1BFD2B5C5}" type="presOf" srcId="{F4B8201A-6C39-4737-9568-895B2928B26D}" destId="{F6FA67BC-0811-434E-BF76-5384F858E70C}" srcOrd="0" destOrd="0" presId="urn:microsoft.com/office/officeart/2005/8/layout/radial6"/>
    <dgm:cxn modelId="{A0D10877-3C97-4C92-A3D2-10518B12FE00}" type="presOf" srcId="{FB54AF45-68DE-4657-BF94-629F1730E0F1}" destId="{A97E1527-8929-46F4-8864-1BBC9216E5AC}" srcOrd="0" destOrd="0" presId="urn:microsoft.com/office/officeart/2005/8/layout/radial6"/>
    <dgm:cxn modelId="{CB8BE1CD-2DAB-4638-9654-63666E131D22}" type="presOf" srcId="{AC4870C4-F9AE-40AA-8F73-7F72321C79BB}" destId="{16F5C4F4-6A32-48BF-9E4C-6357BFC240E9}" srcOrd="0" destOrd="0" presId="urn:microsoft.com/office/officeart/2005/8/layout/radial6"/>
    <dgm:cxn modelId="{5E406362-67B9-4D46-B7A6-FCF313AFB290}" srcId="{9128E299-AF9C-4CDF-880E-C29ACC9E2F2C}" destId="{8038D0AE-FCAA-4798-8C0B-5BDE89851BAF}" srcOrd="0" destOrd="0" parTransId="{8CFFD112-D2F1-442D-9EE2-C2692C582255}" sibTransId="{F4B8201A-6C39-4737-9568-895B2928B26D}"/>
    <dgm:cxn modelId="{07B2D65C-51A9-4BEF-8709-956D76349C18}" type="presOf" srcId="{8038D0AE-FCAA-4798-8C0B-5BDE89851BAF}" destId="{F303428E-398D-4C01-BB4F-6E3D367144D9}" srcOrd="0" destOrd="0" presId="urn:microsoft.com/office/officeart/2005/8/layout/radial6"/>
    <dgm:cxn modelId="{16FA3467-7E56-49B2-B927-FBA8C781B624}" srcId="{A32C0392-5B29-4420-9130-3530B9A0ADB7}" destId="{9128E299-AF9C-4CDF-880E-C29ACC9E2F2C}" srcOrd="0" destOrd="0" parTransId="{42726FB3-0E7A-40E3-AF20-7DE78AC43F8E}" sibTransId="{A0CA2D7C-337D-41F9-950F-4888485780CD}"/>
    <dgm:cxn modelId="{DDAE3CDA-A42B-44EB-BF26-80C0AA8678A6}" srcId="{9128E299-AF9C-4CDF-880E-C29ACC9E2F2C}" destId="{06D42751-8ECC-4843-9C43-48396A1EBD2F}" srcOrd="2" destOrd="0" parTransId="{800921C1-7577-47F8-B9DA-01E70290D208}" sibTransId="{6F21E5D1-F03B-4F61-8201-C64D18F64635}"/>
    <dgm:cxn modelId="{6EB36FCD-B384-4F85-97DE-822CD97BE624}" srcId="{9128E299-AF9C-4CDF-880E-C29ACC9E2F2C}" destId="{2EFA49D9-EBF9-40C1-B289-907816F3E047}" srcOrd="1" destOrd="0" parTransId="{3CE02EF9-7353-423B-A268-D320A7713546}" sibTransId="{9E458AC4-C9F5-4AB0-8C0A-63EDBA52EEBE}"/>
    <dgm:cxn modelId="{588E3035-216A-4C7D-A1B7-95C852BB6FA4}" srcId="{9128E299-AF9C-4CDF-880E-C29ACC9E2F2C}" destId="{AC4870C4-F9AE-40AA-8F73-7F72321C79BB}" srcOrd="3" destOrd="0" parTransId="{14DA82D6-0A10-4C8F-9D81-412323B92FD7}" sibTransId="{FB54AF45-68DE-4657-BF94-629F1730E0F1}"/>
    <dgm:cxn modelId="{146CCBCC-5A8B-467B-88F7-A5B4A7B606DB}" type="presOf" srcId="{2EFA49D9-EBF9-40C1-B289-907816F3E047}" destId="{30C7A095-3364-423E-9CC8-3DA52A6BC960}" srcOrd="0" destOrd="0" presId="urn:microsoft.com/office/officeart/2005/8/layout/radial6"/>
    <dgm:cxn modelId="{5F6F0AE1-B64E-49D5-8336-A1E73C9A3646}" type="presOf" srcId="{6F21E5D1-F03B-4F61-8201-C64D18F64635}" destId="{2C962322-59E6-45E9-AD1F-DC898A560F92}" srcOrd="0" destOrd="0" presId="urn:microsoft.com/office/officeart/2005/8/layout/radial6"/>
    <dgm:cxn modelId="{89A143D7-B137-48A6-A0E3-F88C8F20EB50}" type="presOf" srcId="{A32C0392-5B29-4420-9130-3530B9A0ADB7}" destId="{873953BC-5948-4F55-8360-769396619504}" srcOrd="0" destOrd="0" presId="urn:microsoft.com/office/officeart/2005/8/layout/radial6"/>
    <dgm:cxn modelId="{8408256F-3BFD-41D4-83A2-071F519F391F}" type="presOf" srcId="{9128E299-AF9C-4CDF-880E-C29ACC9E2F2C}" destId="{0F469DD6-1279-430C-905D-63B1BA3A11DC}" srcOrd="0" destOrd="0" presId="urn:microsoft.com/office/officeart/2005/8/layout/radial6"/>
    <dgm:cxn modelId="{FC9D0E05-861E-47EB-B37C-0F131CD3E9E6}" type="presOf" srcId="{9E458AC4-C9F5-4AB0-8C0A-63EDBA52EEBE}" destId="{7125966F-F049-4B06-8488-9C9F92F94861}" srcOrd="0" destOrd="0" presId="urn:microsoft.com/office/officeart/2005/8/layout/radial6"/>
    <dgm:cxn modelId="{7322FF01-AD7F-426B-9763-EB5013412948}" type="presParOf" srcId="{873953BC-5948-4F55-8360-769396619504}" destId="{0F469DD6-1279-430C-905D-63B1BA3A11DC}" srcOrd="0" destOrd="0" presId="urn:microsoft.com/office/officeart/2005/8/layout/radial6"/>
    <dgm:cxn modelId="{C2228AC1-AEEF-49CA-9ED7-F9587EB87B79}" type="presParOf" srcId="{873953BC-5948-4F55-8360-769396619504}" destId="{F303428E-398D-4C01-BB4F-6E3D367144D9}" srcOrd="1" destOrd="0" presId="urn:microsoft.com/office/officeart/2005/8/layout/radial6"/>
    <dgm:cxn modelId="{522BDD18-5459-4D1D-9163-8F881B289557}" type="presParOf" srcId="{873953BC-5948-4F55-8360-769396619504}" destId="{4EA85611-D77A-40E1-A419-45079584E48D}" srcOrd="2" destOrd="0" presId="urn:microsoft.com/office/officeart/2005/8/layout/radial6"/>
    <dgm:cxn modelId="{4766170F-9608-4113-859E-5112472BDDE5}" type="presParOf" srcId="{873953BC-5948-4F55-8360-769396619504}" destId="{F6FA67BC-0811-434E-BF76-5384F858E70C}" srcOrd="3" destOrd="0" presId="urn:microsoft.com/office/officeart/2005/8/layout/radial6"/>
    <dgm:cxn modelId="{06001C7A-31E9-4905-A889-CF16DBA2D364}" type="presParOf" srcId="{873953BC-5948-4F55-8360-769396619504}" destId="{30C7A095-3364-423E-9CC8-3DA52A6BC960}" srcOrd="4" destOrd="0" presId="urn:microsoft.com/office/officeart/2005/8/layout/radial6"/>
    <dgm:cxn modelId="{E17FE657-EC79-4E9C-BE3E-BFA7FB18EB18}" type="presParOf" srcId="{873953BC-5948-4F55-8360-769396619504}" destId="{1AEBC993-3683-43B7-8F4D-F22CB19AECF6}" srcOrd="5" destOrd="0" presId="urn:microsoft.com/office/officeart/2005/8/layout/radial6"/>
    <dgm:cxn modelId="{30D52C28-3689-4AA4-B6E8-BAEF5C518097}" type="presParOf" srcId="{873953BC-5948-4F55-8360-769396619504}" destId="{7125966F-F049-4B06-8488-9C9F92F94861}" srcOrd="6" destOrd="0" presId="urn:microsoft.com/office/officeart/2005/8/layout/radial6"/>
    <dgm:cxn modelId="{F24A8E47-136E-4DFF-8EA6-FAF8086C12B9}" type="presParOf" srcId="{873953BC-5948-4F55-8360-769396619504}" destId="{46FA9C53-FD4C-43BA-81F8-26C762CC31BC}" srcOrd="7" destOrd="0" presId="urn:microsoft.com/office/officeart/2005/8/layout/radial6"/>
    <dgm:cxn modelId="{D52872E0-6B82-46F7-94F3-E0339789573D}" type="presParOf" srcId="{873953BC-5948-4F55-8360-769396619504}" destId="{E07717A9-65FE-4089-84F5-B4697FFA1DBB}" srcOrd="8" destOrd="0" presId="urn:microsoft.com/office/officeart/2005/8/layout/radial6"/>
    <dgm:cxn modelId="{B3F521A5-AC81-4470-9A9C-CC729BA18DEF}" type="presParOf" srcId="{873953BC-5948-4F55-8360-769396619504}" destId="{2C962322-59E6-45E9-AD1F-DC898A560F92}" srcOrd="9" destOrd="0" presId="urn:microsoft.com/office/officeart/2005/8/layout/radial6"/>
    <dgm:cxn modelId="{D178EBA5-38DC-4D00-9F99-227F0FBCAB69}" type="presParOf" srcId="{873953BC-5948-4F55-8360-769396619504}" destId="{16F5C4F4-6A32-48BF-9E4C-6357BFC240E9}" srcOrd="10" destOrd="0" presId="urn:microsoft.com/office/officeart/2005/8/layout/radial6"/>
    <dgm:cxn modelId="{AF5DC97F-8074-43FA-8BF3-4E289F95DAD2}" type="presParOf" srcId="{873953BC-5948-4F55-8360-769396619504}" destId="{B25CA420-7C83-4EED-9283-E5081BF7AC34}" srcOrd="11" destOrd="0" presId="urn:microsoft.com/office/officeart/2005/8/layout/radial6"/>
    <dgm:cxn modelId="{964021F4-CFF8-4F84-921E-CEECC0612133}" type="presParOf" srcId="{873953BC-5948-4F55-8360-769396619504}" destId="{A97E1527-8929-46F4-8864-1BBC9216E5AC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EFF86-2597-4046-94E7-1840D4FEBF9F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50DE0-3D5D-4BDE-9409-C5F750F7E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F9DDA-C63F-483E-A7B2-2ED5EF9A5A02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ECF2-98AB-47E9-B817-655E95B2CB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BD072-A3CB-433E-876D-3E49DAC3B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71472" y="714356"/>
          <a:ext cx="8143932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 Remainder</a:t>
                      </a:r>
                      <a:r>
                        <a:rPr lang="en-GB" b="1" baseline="0" dirty="0" smtClean="0"/>
                        <a:t> of High Frequency Words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about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came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has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live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lived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off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should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tree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after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can’t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have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love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8611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sister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two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again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could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help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made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once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so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861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took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7206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your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did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make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one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some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001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old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786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entury Gothic" pitchFamily="34" charset="0"/>
                        </a:rPr>
                        <a:t> Remainder</a:t>
                      </a:r>
                      <a:r>
                        <a:rPr lang="en-GB" b="1" baseline="0" dirty="0" smtClean="0">
                          <a:latin typeface="Century Gothic" pitchFamily="34" charset="0"/>
                        </a:rPr>
                        <a:t> of High Frequency Words</a:t>
                      </a:r>
                      <a:endParaRPr lang="en-US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85496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00166" y="9165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very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86116" y="928670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entury Gothic" pitchFamily="34" charset="0"/>
              </a:rPr>
              <a:t>another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720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do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here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man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take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58016" y="16430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want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as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don’t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20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him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many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001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our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8611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than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water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5801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back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001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dig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357554" y="392906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his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720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may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58016" y="392906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out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that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57554" y="470274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way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07206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ball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58016" y="46434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door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001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home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57554" y="542926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more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3504" y="542926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over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5801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their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71604" y="0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entury Gothic" pitchFamily="34" charset="0"/>
                        </a:rPr>
                        <a:t> Remainder</a:t>
                      </a:r>
                      <a:r>
                        <a:rPr lang="en-GB" b="1" baseline="0" dirty="0" smtClean="0">
                          <a:latin typeface="Century Gothic" pitchFamily="34" charset="0"/>
                        </a:rPr>
                        <a:t> of High Frequency Words</a:t>
                      </a:r>
                      <a:endParaRPr lang="en-US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71435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57554" y="71435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3504" y="7857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down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9454" y="71435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much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150017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people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them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what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228599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because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7554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first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4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how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54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must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1604" y="300037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push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7554" y="300037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them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7160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from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755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if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4350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name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945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pull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71604" y="457200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there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7554" y="457200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when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43504" y="457200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 been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9454" y="457200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girl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7160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jump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5755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new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350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put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945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these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3504" y="3000373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where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58016" y="307181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bed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71604" y="0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 Remainder</a:t>
                      </a:r>
                      <a:r>
                        <a:rPr lang="en-GB" b="1" baseline="0" dirty="0" smtClean="0"/>
                        <a:t> of High Frequency Words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300037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saw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300037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time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300037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with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300037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but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had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755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laugh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4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 not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54" y="378619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school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43042" y="457200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too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7554" y="4572009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would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43504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16" y="457200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half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7160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little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7160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next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5755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ran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350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three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54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will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71604" y="7857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who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7554" y="7857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boy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3504" y="7857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good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29454" y="7857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just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5755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now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3504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seen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29454" y="52863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took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71604" y="221455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brother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57554" y="221455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got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43504" y="221455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last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29454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itchFamily="34" charset="0"/>
              </a:rPr>
              <a:t>night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36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149</Words>
  <Application>Microsoft Office PowerPoint</Application>
  <PresentationFormat>On-screen Show (4:3)</PresentationFormat>
  <Paragraphs>123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FREQUENCY WORDS</dc:title>
  <dc:creator>Pocky</dc:creator>
  <cp:lastModifiedBy>Gareth Pitchford</cp:lastModifiedBy>
  <cp:revision>46</cp:revision>
  <dcterms:created xsi:type="dcterms:W3CDTF">2009-07-12T10:22:51Z</dcterms:created>
  <dcterms:modified xsi:type="dcterms:W3CDTF">2009-09-02T15:54:45Z</dcterms:modified>
</cp:coreProperties>
</file>