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1B4642E-CFB3-48DD-A0FD-7093B5C3AF89}" type="datetimeFigureOut">
              <a:rPr lang="en-GB" smtClean="0"/>
              <a:t>16/11/2011</a:t>
            </a:fld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94317AE-9612-49C0-985B-FDF34F1A2490}" type="slidenum">
              <a:rPr lang="en-GB" smtClean="0"/>
              <a:t>‹#›</a:t>
            </a:fld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4642E-CFB3-48DD-A0FD-7093B5C3AF89}" type="datetimeFigureOut">
              <a:rPr lang="en-GB" smtClean="0"/>
              <a:t>16/11/2011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17AE-9612-49C0-985B-FDF34F1A249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4642E-CFB3-48DD-A0FD-7093B5C3AF89}" type="datetimeFigureOut">
              <a:rPr lang="en-GB" smtClean="0"/>
              <a:t>16/11/2011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17AE-9612-49C0-985B-FDF34F1A249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4642E-CFB3-48DD-A0FD-7093B5C3AF89}" type="datetimeFigureOut">
              <a:rPr lang="en-GB" smtClean="0"/>
              <a:t>16/11/2011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17AE-9612-49C0-985B-FDF34F1A249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4642E-CFB3-48DD-A0FD-7093B5C3AF89}" type="datetimeFigureOut">
              <a:rPr lang="en-GB" smtClean="0"/>
              <a:t>16/11/2011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17AE-9612-49C0-985B-FDF34F1A249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4642E-CFB3-48DD-A0FD-7093B5C3AF89}" type="datetimeFigureOut">
              <a:rPr lang="en-GB" smtClean="0"/>
              <a:t>16/11/2011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17AE-9612-49C0-985B-FDF34F1A2490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4642E-CFB3-48DD-A0FD-7093B5C3AF89}" type="datetimeFigureOut">
              <a:rPr lang="en-GB" smtClean="0"/>
              <a:t>16/11/2011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17AE-9612-49C0-985B-FDF34F1A249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4642E-CFB3-48DD-A0FD-7093B5C3AF89}" type="datetimeFigureOut">
              <a:rPr lang="en-GB" smtClean="0"/>
              <a:t>16/11/2011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17AE-9612-49C0-985B-FDF34F1A249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4642E-CFB3-48DD-A0FD-7093B5C3AF89}" type="datetimeFigureOut">
              <a:rPr lang="en-GB" smtClean="0"/>
              <a:t>16/11/2011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17AE-9612-49C0-985B-FDF34F1A249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4642E-CFB3-48DD-A0FD-7093B5C3AF89}" type="datetimeFigureOut">
              <a:rPr lang="en-GB" smtClean="0"/>
              <a:t>16/11/2011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17AE-9612-49C0-985B-FDF34F1A2490}" type="slidenum">
              <a:rPr lang="en-GB" smtClean="0"/>
              <a:t>‹#›</a:t>
            </a:fld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4642E-CFB3-48DD-A0FD-7093B5C3AF89}" type="datetimeFigureOut">
              <a:rPr lang="en-GB" smtClean="0"/>
              <a:t>16/11/2011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17AE-9612-49C0-985B-FDF34F1A249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1B4642E-CFB3-48DD-A0FD-7093B5C3AF89}" type="datetimeFigureOut">
              <a:rPr lang="en-GB" smtClean="0"/>
              <a:t>16/11/2011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94317AE-9612-49C0-985B-FDF34F1A249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Inspiring imagination for story content.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3865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2348880"/>
            <a:ext cx="6777317" cy="350897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GB" sz="4400" dirty="0" smtClean="0"/>
              <a:t>8</a:t>
            </a:r>
            <a:r>
              <a:rPr lang="en-GB" sz="4400" dirty="0" smtClean="0"/>
              <a:t>) What </a:t>
            </a:r>
            <a:r>
              <a:rPr lang="en-GB" sz="4400" dirty="0" smtClean="0"/>
              <a:t>is the problem/difficulty in the story?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476263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2348880"/>
            <a:ext cx="6777317" cy="350897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GB" sz="4400" dirty="0" smtClean="0"/>
              <a:t>9</a:t>
            </a:r>
            <a:r>
              <a:rPr lang="en-GB" sz="4400" dirty="0" smtClean="0"/>
              <a:t>) Something </a:t>
            </a:r>
            <a:r>
              <a:rPr lang="en-GB" sz="4400" dirty="0" smtClean="0"/>
              <a:t>sad happens in the story. What is it?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4762635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2348880"/>
            <a:ext cx="6777317" cy="350897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GB" sz="4400" dirty="0" smtClean="0"/>
              <a:t>10</a:t>
            </a:r>
            <a:r>
              <a:rPr lang="en-GB" sz="4400" dirty="0" smtClean="0"/>
              <a:t>) A </a:t>
            </a:r>
            <a:r>
              <a:rPr lang="en-GB" sz="4400" dirty="0" smtClean="0"/>
              <a:t>noise happens in the story. What is it?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20045502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2348880"/>
            <a:ext cx="6777317" cy="350897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GB" sz="4400" dirty="0" smtClean="0"/>
              <a:t>11</a:t>
            </a:r>
            <a:r>
              <a:rPr lang="en-GB" sz="4400" dirty="0" smtClean="0"/>
              <a:t>) There </a:t>
            </a:r>
            <a:r>
              <a:rPr lang="en-GB" sz="4400" dirty="0" smtClean="0"/>
              <a:t>is a smell in the story. What is it?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20045502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2348880"/>
            <a:ext cx="6777317" cy="350897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GB" sz="4400" dirty="0" smtClean="0"/>
              <a:t>12</a:t>
            </a:r>
            <a:r>
              <a:rPr lang="en-GB" sz="4400" dirty="0" smtClean="0"/>
              <a:t>) Something </a:t>
            </a:r>
            <a:r>
              <a:rPr lang="en-GB" sz="4400" dirty="0" smtClean="0"/>
              <a:t>sudden or unexpected happens in the story. What is it?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35292006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2348880"/>
            <a:ext cx="6777317" cy="350897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GB" sz="4400" dirty="0" smtClean="0"/>
              <a:t>13</a:t>
            </a:r>
            <a:r>
              <a:rPr lang="en-GB" sz="4400" dirty="0" smtClean="0"/>
              <a:t>) Someone </a:t>
            </a:r>
            <a:r>
              <a:rPr lang="en-GB" sz="4400" dirty="0" smtClean="0"/>
              <a:t>will try and solve the problem. Who and how?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18184288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2348880"/>
            <a:ext cx="6777317" cy="350897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GB" sz="4400" dirty="0" smtClean="0"/>
              <a:t>14) Something happy happens in the story. What is it?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7416723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844824"/>
            <a:ext cx="6777317" cy="350897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GB" sz="4400" dirty="0" smtClean="0"/>
              <a:t>Now write the first three lines of your story. When you are finished read it to the rest of the class.</a:t>
            </a:r>
          </a:p>
          <a:p>
            <a:pPr marL="68580" indent="0">
              <a:buNone/>
            </a:pPr>
            <a:endParaRPr lang="en-GB" sz="4400" dirty="0"/>
          </a:p>
          <a:p>
            <a:pPr marL="68580" indent="0">
              <a:buNone/>
            </a:pP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205399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Write for 3 minutes non stop.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Using a piece of A4 paper write non stop when your teacher says go.</a:t>
            </a:r>
          </a:p>
          <a:p>
            <a:r>
              <a:rPr lang="en-GB" dirty="0" smtClean="0"/>
              <a:t>You can write sentences, words or letters but you must keep your pen writing anything that pops into your head.</a:t>
            </a:r>
          </a:p>
          <a:p>
            <a:r>
              <a:rPr lang="en-GB" dirty="0" smtClean="0"/>
              <a:t>Even if you run out of things to write keep the pen moving on the page and form letters or shapes to inspire letters.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0923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1412776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Answer these questions with the first answer to pop into your head.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2924944"/>
            <a:ext cx="6777317" cy="350897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GB" sz="4400" dirty="0" smtClean="0"/>
              <a:t>1) Name an object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583672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2348880"/>
            <a:ext cx="6777317" cy="350897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GB" sz="4400" dirty="0"/>
              <a:t>2</a:t>
            </a:r>
            <a:r>
              <a:rPr lang="en-GB" sz="4400" dirty="0" smtClean="0"/>
              <a:t>) Who </a:t>
            </a:r>
            <a:r>
              <a:rPr lang="en-GB" sz="4400" dirty="0" smtClean="0"/>
              <a:t>does the object belong to?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345104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2348880"/>
            <a:ext cx="6777317" cy="350897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GB" sz="4400" dirty="0" smtClean="0"/>
              <a:t>3</a:t>
            </a:r>
            <a:r>
              <a:rPr lang="en-GB" sz="4400" dirty="0" smtClean="0"/>
              <a:t>) How </a:t>
            </a:r>
            <a:r>
              <a:rPr lang="en-GB" sz="4400" dirty="0" smtClean="0"/>
              <a:t>did they get the object?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667685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2348880"/>
            <a:ext cx="6777317" cy="350897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GB" sz="4400" dirty="0" smtClean="0"/>
              <a:t>4</a:t>
            </a:r>
            <a:r>
              <a:rPr lang="en-GB" sz="4400" dirty="0" smtClean="0"/>
              <a:t>) What </a:t>
            </a:r>
            <a:r>
              <a:rPr lang="en-GB" sz="4400" dirty="0" smtClean="0"/>
              <a:t>is the secret about the object?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657192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2348880"/>
            <a:ext cx="6777317" cy="350897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GB" sz="4400" dirty="0" smtClean="0"/>
              <a:t>5</a:t>
            </a:r>
            <a:r>
              <a:rPr lang="en-GB" sz="4400" dirty="0" smtClean="0"/>
              <a:t>) Where </a:t>
            </a:r>
            <a:r>
              <a:rPr lang="en-GB" sz="4400" dirty="0" smtClean="0"/>
              <a:t>is an important place in the story?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752750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2348880"/>
            <a:ext cx="6777317" cy="350897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GB" sz="4400" dirty="0" smtClean="0"/>
              <a:t>6</a:t>
            </a:r>
            <a:r>
              <a:rPr lang="en-GB" sz="4400" dirty="0" smtClean="0"/>
              <a:t>) There </a:t>
            </a:r>
            <a:r>
              <a:rPr lang="en-GB" sz="4400" dirty="0" smtClean="0"/>
              <a:t>is a special person in the story. Who is it?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752750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2348880"/>
            <a:ext cx="6777317" cy="350897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GB" sz="4400" dirty="0" smtClean="0"/>
              <a:t>7</a:t>
            </a:r>
            <a:r>
              <a:rPr lang="en-GB" sz="4400" dirty="0" smtClean="0"/>
              <a:t>) Who </a:t>
            </a:r>
            <a:r>
              <a:rPr lang="en-GB" sz="4400" dirty="0" smtClean="0"/>
              <a:t>is your main character?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4762635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19</TotalTime>
  <Words>270</Words>
  <Application>Microsoft Office PowerPoint</Application>
  <PresentationFormat>On-screen Show (4:3)</PresentationFormat>
  <Paragraphs>21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Austin</vt:lpstr>
      <vt:lpstr>Inspiring imagination for story content.</vt:lpstr>
      <vt:lpstr>Write for 3 minutes non stop.</vt:lpstr>
      <vt:lpstr>Answer these questions with the first answer to pop into your head.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Inspiring imagination for story content.</dc:title>
  <dc:creator>C650-15Z</dc:creator>
  <cp:lastModifiedBy>Gareth Pitchford</cp:lastModifiedBy>
  <cp:revision>3</cp:revision>
  <dcterms:created xsi:type="dcterms:W3CDTF">2011-11-11T22:08:42Z</dcterms:created>
  <dcterms:modified xsi:type="dcterms:W3CDTF">2011-11-16T11:04:29Z</dcterms:modified>
</cp:coreProperties>
</file>