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2" r:id="rId3"/>
    <p:sldId id="273" r:id="rId4"/>
    <p:sldId id="259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15A"/>
    <a:srgbClr val="DE3A90"/>
    <a:srgbClr val="DEFAE9"/>
    <a:srgbClr val="C4F3F8"/>
    <a:srgbClr val="C0F3F8"/>
    <a:srgbClr val="B0EFF6"/>
    <a:srgbClr val="FFCCFF"/>
    <a:srgbClr val="DCB9FF"/>
    <a:srgbClr val="F6F8A6"/>
    <a:srgbClr val="ABE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458200" cy="23622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VERBS</a:t>
            </a:r>
          </a:p>
          <a:p>
            <a:pPr algn="ctr"/>
            <a:r>
              <a:rPr lang="en-US" sz="4400" b="1" dirty="0" smtClean="0"/>
              <a:t>Use of ‘is’ and ‘are’ in Sentences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0087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r>
              <a:rPr lang="en-US" sz="2800" cap="none" dirty="0" smtClean="0">
                <a:solidFill>
                  <a:srgbClr val="0070C0"/>
                </a:solidFill>
                <a:latin typeface="+mn-lt"/>
              </a:rPr>
              <a:t>Read the following sentences. Circle the verbs ‘is’ and ‘are’.</a:t>
            </a:r>
            <a:endParaRPr lang="en-US" sz="2800" cap="none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7239000" cy="659668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They are making a project.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438400"/>
            <a:ext cx="7239000" cy="659668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 is planting a seed in the pot.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376136"/>
            <a:ext cx="7239000" cy="659668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are trying to catch the hen.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267200"/>
            <a:ext cx="7239000" cy="659668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Who is hiding under the table?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5204936"/>
            <a:ext cx="7239000" cy="659668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 is very late today.</a:t>
            </a:r>
          </a:p>
        </p:txBody>
      </p:sp>
    </p:spTree>
    <p:extLst>
      <p:ext uri="{BB962C8B-B14F-4D97-AF65-F5344CB8AC3E}">
        <p14:creationId xmlns:p14="http://schemas.microsoft.com/office/powerpoint/2010/main" val="270947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r>
              <a:rPr lang="en-US" sz="2800" cap="none" dirty="0" smtClean="0">
                <a:solidFill>
                  <a:srgbClr val="0070C0"/>
                </a:solidFill>
                <a:latin typeface="+mn-lt"/>
              </a:rPr>
              <a:t>Read the following sentences. Circle the verbs ‘is’ and ‘are’.</a:t>
            </a:r>
            <a:endParaRPr lang="en-US" sz="2800" cap="none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7239000" cy="659668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Is he jogging outside?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438400"/>
            <a:ext cx="7239000" cy="659668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Are they going to play on the slides?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376136"/>
            <a:ext cx="7239000" cy="659668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It is not a cloudy day.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267200"/>
            <a:ext cx="7239000" cy="659668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 is looking at me.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5204936"/>
            <a:ext cx="7239000" cy="659668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 is not </a:t>
            </a:r>
            <a:r>
              <a:rPr lang="en-US" sz="2800" smtClean="0"/>
              <a:t>happy today.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6561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Use ‘</a:t>
            </a:r>
            <a:r>
              <a:rPr lang="en-US" cap="none" dirty="0">
                <a:solidFill>
                  <a:srgbClr val="0070C0"/>
                </a:solidFill>
                <a:latin typeface="+mn-lt"/>
              </a:rPr>
              <a:t>is’ </a:t>
            </a:r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or ‘are</a:t>
            </a:r>
            <a:r>
              <a:rPr lang="en-US" cap="none" dirty="0">
                <a:solidFill>
                  <a:srgbClr val="0070C0"/>
                </a:solidFill>
                <a:latin typeface="+mn-lt"/>
              </a:rPr>
              <a:t>’ </a:t>
            </a:r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to complete the sentences</a:t>
            </a:r>
            <a:endParaRPr lang="en-US" cap="none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295400"/>
            <a:ext cx="7239000" cy="659668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 ____ going to play a game. (are, is)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133600"/>
            <a:ext cx="7239000" cy="659668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</a:t>
            </a:r>
            <a:r>
              <a:rPr lang="en-US" sz="2800" dirty="0"/>
              <a:t>____ going to play a game. (are, is)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3048000"/>
            <a:ext cx="7239000" cy="659668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She____ </a:t>
            </a:r>
            <a:r>
              <a:rPr lang="en-US" sz="2800" dirty="0"/>
              <a:t>going to play a game. (are, is)</a:t>
            </a: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38200" y="3867329"/>
            <a:ext cx="7239000" cy="659668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They ____ </a:t>
            </a:r>
            <a:r>
              <a:rPr lang="en-US" sz="2800" dirty="0"/>
              <a:t>going to play a game. (are, is)</a:t>
            </a: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8200" y="4876800"/>
            <a:ext cx="7239000" cy="659668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It ____ </a:t>
            </a:r>
            <a:r>
              <a:rPr lang="en-US" sz="2800" dirty="0"/>
              <a:t>going to play a game. (are, is)</a:t>
            </a:r>
            <a:endParaRPr lang="en-US" sz="2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38200" y="5715000"/>
            <a:ext cx="7239000" cy="738664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 ____ </a:t>
            </a:r>
            <a:r>
              <a:rPr lang="en-US" sz="2800" dirty="0"/>
              <a:t>going to play a game. (are</a:t>
            </a:r>
            <a:r>
              <a:rPr lang="en-US" sz="2800" dirty="0" smtClean="0"/>
              <a:t>, am, </a:t>
            </a:r>
            <a:r>
              <a:rPr lang="en-US" sz="2800" dirty="0"/>
              <a:t>is)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6898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Use ‘</a:t>
            </a:r>
            <a:r>
              <a:rPr lang="en-US" cap="none" dirty="0">
                <a:solidFill>
                  <a:srgbClr val="0070C0"/>
                </a:solidFill>
                <a:latin typeface="+mn-lt"/>
              </a:rPr>
              <a:t>is’ </a:t>
            </a:r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or ‘are</a:t>
            </a:r>
            <a:r>
              <a:rPr lang="en-US" cap="none" dirty="0">
                <a:solidFill>
                  <a:srgbClr val="0070C0"/>
                </a:solidFill>
                <a:latin typeface="+mn-lt"/>
              </a:rPr>
              <a:t>’ </a:t>
            </a:r>
            <a:r>
              <a:rPr lang="en-US" cap="none" dirty="0" smtClean="0">
                <a:solidFill>
                  <a:srgbClr val="0070C0"/>
                </a:solidFill>
                <a:latin typeface="+mn-lt"/>
              </a:rPr>
              <a:t>to complete the sentences</a:t>
            </a:r>
            <a:endParaRPr lang="en-US" cap="none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7239000" cy="73866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____ out in the playground. </a:t>
            </a:r>
            <a:r>
              <a:rPr lang="en-US" sz="2800" dirty="0"/>
              <a:t>(are, is)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2438400"/>
            <a:ext cx="7239000" cy="738664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They ____ not pulling the rope. </a:t>
            </a:r>
            <a:r>
              <a:rPr lang="en-US" sz="2800" dirty="0"/>
              <a:t>(are, is)</a:t>
            </a: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38200" y="3376136"/>
            <a:ext cx="7239000" cy="738664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____ pulling the rope. </a:t>
            </a:r>
            <a:r>
              <a:rPr lang="en-US" sz="2800" dirty="0"/>
              <a:t>(are, is)</a:t>
            </a: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8200" y="4267200"/>
            <a:ext cx="7239000" cy="738664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It ____ </a:t>
            </a:r>
            <a:r>
              <a:rPr lang="en-US" sz="2800" dirty="0"/>
              <a:t>going to </a:t>
            </a:r>
            <a:r>
              <a:rPr lang="en-US" sz="2800" dirty="0" smtClean="0"/>
              <a:t>break. </a:t>
            </a:r>
            <a:r>
              <a:rPr lang="en-US" sz="2800" dirty="0"/>
              <a:t>(are, is)</a:t>
            </a:r>
            <a:endParaRPr lang="en-US" sz="2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38200" y="5204936"/>
            <a:ext cx="7239000" cy="738664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Who ____ </a:t>
            </a:r>
            <a:r>
              <a:rPr lang="en-US" sz="2800" dirty="0"/>
              <a:t>going to </a:t>
            </a:r>
            <a:r>
              <a:rPr lang="en-US" sz="2800" dirty="0" smtClean="0"/>
              <a:t>win the game? </a:t>
            </a:r>
            <a:r>
              <a:rPr lang="en-US" sz="2800" dirty="0"/>
              <a:t>(are, is)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62831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</TotalTime>
  <Words>274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PowerPoint Presentation</vt:lpstr>
      <vt:lpstr>Read the following sentences. Circle the verbs ‘is’ and ‘are’.</vt:lpstr>
      <vt:lpstr>Read the following sentences. Circle the verbs ‘is’ and ‘are’.</vt:lpstr>
      <vt:lpstr>Use ‘is’ or ‘are’ to complete the sentences</vt:lpstr>
      <vt:lpstr>Use ‘is’ or ‘are’ to complete the sentences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Mariam Masood</dc:creator>
  <cp:lastModifiedBy>Gareth Pitchford</cp:lastModifiedBy>
  <cp:revision>41</cp:revision>
  <dcterms:created xsi:type="dcterms:W3CDTF">2010-09-23T06:01:46Z</dcterms:created>
  <dcterms:modified xsi:type="dcterms:W3CDTF">2011-04-20T11:36:01Z</dcterms:modified>
</cp:coreProperties>
</file>