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7" r:id="rId3"/>
    <p:sldId id="261" r:id="rId4"/>
    <p:sldId id="267" r:id="rId5"/>
    <p:sldId id="262" r:id="rId6"/>
    <p:sldId id="264" r:id="rId7"/>
    <p:sldId id="256" r:id="rId8"/>
    <p:sldId id="270" r:id="rId9"/>
    <p:sldId id="273" r:id="rId10"/>
    <p:sldId id="265" r:id="rId11"/>
    <p:sldId id="260" r:id="rId12"/>
    <p:sldId id="272" r:id="rId13"/>
    <p:sldId id="269" r:id="rId14"/>
    <p:sldId id="259" r:id="rId15"/>
    <p:sldId id="266" r:id="rId16"/>
    <p:sldId id="258" r:id="rId17"/>
    <p:sldId id="271" r:id="rId18"/>
    <p:sldId id="263" r:id="rId19"/>
    <p:sldId id="268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89D43-2DBF-425F-8E8C-A5F8A74E57F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E1CED-4FA9-47C8-B9EA-F9328CCF49A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CC8BF-8FF4-49C5-9116-3938988B439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35FAD-3F8D-4D84-B102-AB3667E79B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7A567-205D-4C0F-81D6-0919BE5CBB6F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D9F8A-FE28-42D4-8C4D-CB56A74643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C7B7-00F5-42D9-A060-B2DAE571710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5787D-42A7-4CCC-93A4-D10CA43E4C9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6A372-829B-44C8-8CA1-385A4CF9C0FB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65C3-0898-40BE-B5FF-F5A9E8E1AA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DCABF-72B6-4397-886D-4C5DF01C88BF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75D3F-861E-4F9B-B6DD-D6C2CEEFFFE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BD5A-9592-4A59-9955-F1466208A65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17030-76EA-4909-AB95-5B2A8EC918B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54F55-AE85-4F37-8838-E52AE1C0CFA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4C5C4-31EA-40CF-8371-D48B8DEAD2F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15FB-CFAD-4083-A83B-85DBC5EED15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36651-52FE-4D7B-A631-8AE0750A98D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F6060-52BD-4AE3-A605-3DE2164BCA3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EE7C-78AA-4D64-AF0B-6B0F3C84CB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BFAEC-827E-49B9-9865-B65D849D562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E8FF0-3727-4B2F-9088-E6D8359D6AA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EB2C10-BD97-4EDA-A39A-963FEDD8CCB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13DAF2-4A54-4439-8E50-89C47DCEBBA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552" y="5517232"/>
            <a:ext cx="8294926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Tidy up your </a:t>
            </a:r>
            <a:r>
              <a:rPr lang="en-US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room </a:t>
            </a:r>
            <a:endParaRPr lang="en-US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______ don't forget to make your bed!</a:t>
            </a:r>
          </a:p>
        </p:txBody>
      </p:sp>
      <p:sp>
        <p:nvSpPr>
          <p:cNvPr id="7" name="Rectangle 6"/>
          <p:cNvSpPr/>
          <p:nvPr/>
        </p:nvSpPr>
        <p:spPr>
          <a:xfrm>
            <a:off x="746887" y="5949280"/>
            <a:ext cx="102463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and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2053" name="Picture 2" descr="C:\Documents and Settings\JANET\Local Settings\Temporary Internet Files\Content.IE5\XYAMZEJA\MC90001309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43608" y="1340768"/>
            <a:ext cx="6895158" cy="4176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813" y="5877272"/>
            <a:ext cx="876874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I was lost _______ I bought a street map.</a:t>
            </a:r>
          </a:p>
        </p:txBody>
      </p:sp>
      <p:sp>
        <p:nvSpPr>
          <p:cNvPr id="7" name="Rectangle 6"/>
          <p:cNvSpPr/>
          <p:nvPr/>
        </p:nvSpPr>
        <p:spPr>
          <a:xfrm>
            <a:off x="2843808" y="5805264"/>
            <a:ext cx="60946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so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11269" name="Picture 3" descr="C:\Documents and Settings\JANET\Local Settings\Temporary Internet Files\Content.IE5\XYAMZEJA\MC90038322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00338" y="1749425"/>
            <a:ext cx="3816350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494004" y="5445224"/>
            <a:ext cx="5928226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I still enjoyed the week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______________ the weather.</a:t>
            </a:r>
          </a:p>
        </p:txBody>
      </p:sp>
      <p:sp>
        <p:nvSpPr>
          <p:cNvPr id="7" name="Rectangle 6"/>
          <p:cNvSpPr/>
          <p:nvPr/>
        </p:nvSpPr>
        <p:spPr>
          <a:xfrm>
            <a:off x="2339752" y="5877272"/>
            <a:ext cx="170591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despite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12293" name="Picture 2" descr="C:\Documents and Settings\JANET\Local Settings\Temporary Internet Files\Content.IE5\XYAMZEJA\MC90015717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55875" y="1365250"/>
            <a:ext cx="4103688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39767" y="5517232"/>
            <a:ext cx="7411003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Can you put the knives 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forks on the table, please?</a:t>
            </a:r>
          </a:p>
        </p:txBody>
      </p:sp>
      <p:sp>
        <p:nvSpPr>
          <p:cNvPr id="7" name="Rectangle 6"/>
          <p:cNvSpPr/>
          <p:nvPr/>
        </p:nvSpPr>
        <p:spPr>
          <a:xfrm>
            <a:off x="6372200" y="5373216"/>
            <a:ext cx="102464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and</a:t>
            </a:r>
          </a:p>
        </p:txBody>
      </p:sp>
      <p:pic>
        <p:nvPicPr>
          <p:cNvPr id="13317" name="Picture 3" descr="C:\Documents and Settings\JANET\Local Settings\Temporary Internet Files\Content.IE5\8YM6WP8Z\MC90041119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13025" y="1700213"/>
            <a:ext cx="391795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53056" y="5517232"/>
            <a:ext cx="8584401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The play's good, ________ not that good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- I've seen better.</a:t>
            </a:r>
          </a:p>
        </p:txBody>
      </p:sp>
      <p:sp>
        <p:nvSpPr>
          <p:cNvPr id="7" name="Rectangle 6"/>
          <p:cNvSpPr/>
          <p:nvPr/>
        </p:nvSpPr>
        <p:spPr>
          <a:xfrm>
            <a:off x="4283968" y="5445224"/>
            <a:ext cx="91242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but</a:t>
            </a:r>
          </a:p>
        </p:txBody>
      </p:sp>
      <p:pic>
        <p:nvPicPr>
          <p:cNvPr id="14341" name="Picture 2" descr="C:\Documents and Settings\JANET\Local Settings\Temporary Internet Files\Content.IE5\XYAMZEJA\MC90021714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95513" y="1389063"/>
            <a:ext cx="4608512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363" y="5445224"/>
            <a:ext cx="8321509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If Emma likes something she'll buy it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______________ much it costs.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7704" y="5877272"/>
            <a:ext cx="205056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however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15365" name="Picture 2" descr="C:\Documents and Settings\JANET\Local Settings\Temporary Internet Files\Content.IE5\8YM6WP8Z\MC900233477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00113" y="2349500"/>
            <a:ext cx="7383462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-57184" y="5780782"/>
            <a:ext cx="9001183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You can pay now ______ when you come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back to pick up the dress.</a:t>
            </a:r>
          </a:p>
        </p:txBody>
      </p:sp>
      <p:sp>
        <p:nvSpPr>
          <p:cNvPr id="7" name="Rectangle 6"/>
          <p:cNvSpPr/>
          <p:nvPr/>
        </p:nvSpPr>
        <p:spPr>
          <a:xfrm>
            <a:off x="4283968" y="5661248"/>
            <a:ext cx="65434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or</a:t>
            </a:r>
          </a:p>
        </p:txBody>
      </p:sp>
      <p:pic>
        <p:nvPicPr>
          <p:cNvPr id="16389" name="Picture 3" descr="C:\Documents and Settings\JANET\Local Settings\Temporary Internet Files\Content.IE5\3SKB1GXH\MC900433696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76600" y="1509713"/>
            <a:ext cx="2519363" cy="395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32015" y="5445224"/>
            <a:ext cx="8052204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______________ you look at it, it's still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going to be difficult.</a:t>
            </a:r>
          </a:p>
        </p:txBody>
      </p:sp>
      <p:sp>
        <p:nvSpPr>
          <p:cNvPr id="7" name="Rectangle 6"/>
          <p:cNvSpPr/>
          <p:nvPr/>
        </p:nvSpPr>
        <p:spPr>
          <a:xfrm>
            <a:off x="899592" y="5301208"/>
            <a:ext cx="220124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However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17413" name="Picture 2" descr="C:\Documents and Settings\JANET\Local Settings\Temporary Internet Files\Content.IE5\3SKB1GXH\MC900299723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313" y="1408113"/>
            <a:ext cx="403225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-78577" y="5517232"/>
            <a:ext cx="9047670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You can invite Keith to the party, 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please don't ask that friend of his!</a:t>
            </a:r>
          </a:p>
        </p:txBody>
      </p:sp>
      <p:sp>
        <p:nvSpPr>
          <p:cNvPr id="7" name="Rectangle 6"/>
          <p:cNvSpPr/>
          <p:nvPr/>
        </p:nvSpPr>
        <p:spPr>
          <a:xfrm>
            <a:off x="7740352" y="5373216"/>
            <a:ext cx="91242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but</a:t>
            </a:r>
          </a:p>
        </p:txBody>
      </p:sp>
      <p:pic>
        <p:nvPicPr>
          <p:cNvPr id="18437" name="Picture 2" descr="C:\Documents and Settings\JANET\Local Settings\Temporary Internet Files\Content.IE5\8YM6WP8Z\MC900279288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11413" y="1522413"/>
            <a:ext cx="4248150" cy="387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95985" y="5517232"/>
            <a:ext cx="7476727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He decided to go, ________________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I begged him not to.</a:t>
            </a:r>
          </a:p>
        </p:txBody>
      </p:sp>
      <p:sp>
        <p:nvSpPr>
          <p:cNvPr id="7" name="Rectangle 6"/>
          <p:cNvSpPr/>
          <p:nvPr/>
        </p:nvSpPr>
        <p:spPr>
          <a:xfrm>
            <a:off x="5364088" y="5445224"/>
            <a:ext cx="210827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although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19461" name="Picture 3" descr="C:\Documents and Settings\JANET\Local Settings\Temporary Internet Files\Content.IE5\2LWLOD26\MC90009784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84438" y="1341438"/>
            <a:ext cx="4060825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166952" y="5517232"/>
            <a:ext cx="6556603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There were ten ______ twelve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people in the room.</a:t>
            </a:r>
          </a:p>
        </p:txBody>
      </p:sp>
      <p:sp>
        <p:nvSpPr>
          <p:cNvPr id="7" name="Rectangle 6"/>
          <p:cNvSpPr/>
          <p:nvPr/>
        </p:nvSpPr>
        <p:spPr>
          <a:xfrm>
            <a:off x="4932040" y="5445224"/>
            <a:ext cx="65434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or</a:t>
            </a:r>
          </a:p>
        </p:txBody>
      </p:sp>
      <p:pic>
        <p:nvPicPr>
          <p:cNvPr id="20485" name="Picture 2" descr="C:\Documents and Settings\JANET\Local Settings\Temporary Internet Files\Content.IE5\3SKB1GXH\MC90024034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188" y="1700213"/>
            <a:ext cx="4151312" cy="304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2" descr="C:\Documents and Settings\JANET\Local Settings\Temporary Internet Files\Content.IE5\3SKB1GXH\MC90024034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00563" y="1773238"/>
            <a:ext cx="4149725" cy="304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5979" y="5445224"/>
            <a:ext cx="8084264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______________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hungry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I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am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, I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never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seem</a:t>
            </a:r>
            <a:r>
              <a:rPr lang="fr-FR" sz="3200" b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</a:t>
            </a:r>
            <a:r>
              <a:rPr lang="fr-FR" sz="3200" b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to be</a:t>
            </a:r>
            <a:r>
              <a:rPr lang="fr-FR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able to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eat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a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whole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pizza.</a:t>
            </a:r>
          </a:p>
        </p:txBody>
      </p:sp>
      <p:sp>
        <p:nvSpPr>
          <p:cNvPr id="7" name="Rectangle 6"/>
          <p:cNvSpPr/>
          <p:nvPr/>
        </p:nvSpPr>
        <p:spPr>
          <a:xfrm>
            <a:off x="971600" y="5301208"/>
            <a:ext cx="220124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However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3077" name="Picture 3" descr="C:\Documents and Settings\JANET\Local Settings\Temporary Internet Files\Content.IE5\XYAMZEJA\MC900251617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313" y="1341438"/>
            <a:ext cx="39608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576" y="5288340"/>
            <a:ext cx="748153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They managed to eat a big lunch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__________ having eaten 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enormous breakfast.</a:t>
            </a:r>
          </a:p>
        </p:txBody>
      </p:sp>
      <p:sp>
        <p:nvSpPr>
          <p:cNvPr id="7" name="Rectangle 6"/>
          <p:cNvSpPr/>
          <p:nvPr/>
        </p:nvSpPr>
        <p:spPr>
          <a:xfrm>
            <a:off x="1691680" y="5733256"/>
            <a:ext cx="170591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despite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4101" name="Picture 2" descr="C:\Documents and Settings\JANET\Local Settings\Temporary Internet Files\Content.IE5\XYAMZEJA\MC900024449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68538" y="1412875"/>
            <a:ext cx="4721225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39987" y="5780782"/>
            <a:ext cx="860684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Is it Tuesday ______ Wednesday today?</a:t>
            </a:r>
          </a:p>
        </p:txBody>
      </p:sp>
      <p:sp>
        <p:nvSpPr>
          <p:cNvPr id="7" name="Rectangle 6"/>
          <p:cNvSpPr/>
          <p:nvPr/>
        </p:nvSpPr>
        <p:spPr>
          <a:xfrm>
            <a:off x="3491880" y="5733256"/>
            <a:ext cx="65434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or</a:t>
            </a:r>
          </a:p>
        </p:txBody>
      </p:sp>
      <p:pic>
        <p:nvPicPr>
          <p:cNvPr id="5125" name="Picture 2" descr="C:\Documents and Settings\JANET\Local Settings\Temporary Internet Files\Content.IE5\3SKB1GXH\MC900434645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79613" y="2420938"/>
            <a:ext cx="5421312" cy="193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9874" y="5288340"/>
            <a:ext cx="8872942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She walked home by herself, ____________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she knew that it was dangerous.</a:t>
            </a:r>
          </a:p>
        </p:txBody>
      </p:sp>
      <p:sp>
        <p:nvSpPr>
          <p:cNvPr id="7" name="Rectangle 6"/>
          <p:cNvSpPr/>
          <p:nvPr/>
        </p:nvSpPr>
        <p:spPr>
          <a:xfrm>
            <a:off x="6516216" y="5229200"/>
            <a:ext cx="210827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although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6149" name="Picture 3" descr="C:\Documents and Settings\JANET\Local Settings\Temporary Internet Files\Content.IE5\8YM6WP8Z\MC90034342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43213" y="1570038"/>
            <a:ext cx="360045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65957" y="5517232"/>
            <a:ext cx="7936789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My neck started hurting ________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I stopped working on the computer.</a:t>
            </a:r>
          </a:p>
        </p:txBody>
      </p:sp>
      <p:sp>
        <p:nvSpPr>
          <p:cNvPr id="7" name="Rectangle 6"/>
          <p:cNvSpPr/>
          <p:nvPr/>
        </p:nvSpPr>
        <p:spPr>
          <a:xfrm>
            <a:off x="6876256" y="5445224"/>
            <a:ext cx="60946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so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7173" name="Picture 2" descr="C:\Documents and Settings\JANET\Local Settings\Temporary Internet Files\Content.IE5\2LWLOD26\MC90034343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87675" y="1195388"/>
            <a:ext cx="338455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60494" y="5445224"/>
            <a:ext cx="8395247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_____________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being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afraid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,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she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decided</a:t>
            </a:r>
            <a:endParaRPr lang="fr-FR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to </a:t>
            </a:r>
            <a:r>
              <a:rPr lang="fr-FR" sz="32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learn</a:t>
            </a:r>
            <a:r>
              <a:rPr lang="fr-FR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 to ride a bike.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11560" y="5301208"/>
            <a:ext cx="183095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err="1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Despite</a:t>
            </a:r>
            <a:endParaRPr lang="fr-FR" sz="3200" b="1" dirty="0">
              <a:ln w="24500" cmpd="dbl">
                <a:solidFill>
                  <a:schemeClr val="tx1"/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Lucida Calligraphy" pitchFamily="66" charset="0"/>
            </a:endParaRPr>
          </a:p>
        </p:txBody>
      </p:sp>
      <p:pic>
        <p:nvPicPr>
          <p:cNvPr id="8197" name="Picture 2" descr="C:\Documents and Settings\JANET\Local Settings\Temporary Internet Files\Content.IE5\3SKB1GXH\MC900436153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775" y="1498600"/>
            <a:ext cx="3671888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12744" y="5517232"/>
            <a:ext cx="8065028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Call me old-fashioned, ________ I like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handwritten letters.</a:t>
            </a:r>
          </a:p>
        </p:txBody>
      </p:sp>
      <p:sp>
        <p:nvSpPr>
          <p:cNvPr id="7" name="Rectangle 6"/>
          <p:cNvSpPr/>
          <p:nvPr/>
        </p:nvSpPr>
        <p:spPr>
          <a:xfrm>
            <a:off x="5796136" y="5373216"/>
            <a:ext cx="91242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but</a:t>
            </a:r>
          </a:p>
        </p:txBody>
      </p:sp>
      <p:pic>
        <p:nvPicPr>
          <p:cNvPr id="9221" name="Picture 2" descr="C:\Documents and Settings\JANET\Local Settings\Temporary Internet Files\Content.IE5\XYAMZEJA\MC90028726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27313" y="1639888"/>
            <a:ext cx="3744912" cy="372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0952" y="0"/>
            <a:ext cx="9015610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Linking</a:t>
            </a:r>
            <a:r>
              <a:rPr lang="fr-FR" sz="28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u="sng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endParaRPr lang="fr-FR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Kristen ITC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Complete the sentences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with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one of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these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words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and; but; or;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so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although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despite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; </a:t>
            </a:r>
            <a:r>
              <a:rPr lang="fr-FR" sz="28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however</a:t>
            </a:r>
            <a:r>
              <a:rPr lang="fr-FR" sz="2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Kristen ITC" pitchFamily="66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6316" y="5877272"/>
            <a:ext cx="831349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We kissed ________ hugged each other.</a:t>
            </a:r>
          </a:p>
        </p:txBody>
      </p:sp>
      <p:sp>
        <p:nvSpPr>
          <p:cNvPr id="7" name="Rectangle 6"/>
          <p:cNvSpPr/>
          <p:nvPr/>
        </p:nvSpPr>
        <p:spPr>
          <a:xfrm>
            <a:off x="2987824" y="5805264"/>
            <a:ext cx="102464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>
                <a:ln w="24500" cmpd="dbl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Lucida Calligraphy" pitchFamily="66" charset="0"/>
              </a:rPr>
              <a:t>and</a:t>
            </a:r>
          </a:p>
        </p:txBody>
      </p:sp>
      <p:pic>
        <p:nvPicPr>
          <p:cNvPr id="10245" name="Picture 4" descr="C:\Documents and Settings\JANET\Local Settings\Temporary Internet Files\Content.IE5\XYAMZEJA\MC900281331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55875" y="1687513"/>
            <a:ext cx="3816350" cy="369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705</Words>
  <Application>Microsoft Office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11</cp:revision>
  <dcterms:created xsi:type="dcterms:W3CDTF">2010-07-16T12:10:53Z</dcterms:created>
  <dcterms:modified xsi:type="dcterms:W3CDTF">2013-04-11T10:14:38Z</dcterms:modified>
</cp:coreProperties>
</file>