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6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67" r:id="rId15"/>
    <p:sldId id="268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20ADB1-D76D-48D5-AF0C-AE582CC8A8C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F5E83B-DCAC-426A-BDB3-3108A76AC95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740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78A3C-475C-4B34-B1C0-1DB4B7791A5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78A963-3048-403F-8CA6-C3A829918D4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82375C-81F2-42E6-80A6-15E9CCD771F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6354D3-94B6-4656-B909-0B58456F083F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089C2C-C03D-4AAC-A65D-B120A4BF7B2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E83DE-500C-4B9B-AB32-30DC69E86FE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1115BB-A16A-4EAE-930C-0B7EE0DE525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0CAB69-EF51-46A7-8725-F21380D2A0EF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96F11-D0FB-43E7-8339-75C88FBA7A7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7A936-A715-4449-9BEE-967659D3A7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3E881-0786-488C-B741-858101FA5116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640D-B034-400F-9EE0-F1DFAB0EBE0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88CB-F880-4AB2-88C8-FF8A49C2A65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178F2-5012-4D5A-92E8-0EE00E1574D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9F2AE-70FF-4141-A170-5B174E2E810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3F957-87AC-415E-A286-D309399FC4D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F008-A303-4798-8129-8242AA461C0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E1688-A733-4805-B3F4-2C4B929BDF8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CEB83-E2AD-48FA-A77F-C5E0E1CC350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0F4FA-5D7B-4F5C-BDB5-49201904796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3EAD3-BAA2-4CAB-8F6A-F824C0933C3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02B67-6F73-4404-A725-1DBB60AC3B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DE2C7-1448-4556-8CCE-FE9D9327CA5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47065-C29D-4E83-81D1-80371D2E59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45FD-ECDB-4B12-98F5-75DFCAED890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2BCEB-DBBE-476E-86E2-A97C0957DE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5334E-31B7-4DD3-A34B-26CF343DB64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DD78A-CA90-4222-96CD-4BBE4C29E7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6F0EB-E3EB-47DD-BCA5-23ABBBF042E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2A382-498F-4AC3-ABEF-F55021949EF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BC64B3-5AAF-46F6-AF1A-317E886F11F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5D324A-B7E3-48F2-B945-E6012920EE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9388" y="908050"/>
            <a:ext cx="338455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Linking</a:t>
            </a:r>
            <a:endParaRPr lang="fr-FR" sz="6000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19700" y="4941888"/>
            <a:ext cx="2825750" cy="10144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Words</a:t>
            </a:r>
            <a:endParaRPr lang="fr-FR" sz="6000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1267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You can borrow my car _______________ you bring it back tomorrow.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132138" y="5661025"/>
            <a:ext cx="28082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provided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2291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The match took place _______________ of the bad weather.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348038" y="5732463"/>
            <a:ext cx="28082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in spite of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3315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I’m working and studying very hard __________________ get promotion.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508625" y="5732463"/>
            <a:ext cx="28082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in order to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4339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You can dress ______________ you like, it’s quite an informal party. 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084888" y="5229225"/>
            <a:ext cx="2808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however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5363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Don’t take that road ______________ you really have to.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419475" y="5732463"/>
            <a:ext cx="28082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unless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6387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You’d better leave now _______________ you’ll be late for your train.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059113" y="5732463"/>
            <a:ext cx="28082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otherwise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7411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You can invite Paul to the party ___________ not his friend Mark!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4427538" y="5732463"/>
            <a:ext cx="28082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but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8435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I’ll pay you extra _____ you get the work finished by Friday.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659563" y="5229225"/>
            <a:ext cx="1368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if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9459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_______ we’ve got time before the train arrives, let’s go and have a cup of tea.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2987675" y="5229225"/>
            <a:ext cx="1368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Since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2987675" y="5287963"/>
            <a:ext cx="61563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__________, we’ll visit the Eiffel Tower __________ we’ll go shopping.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924300" y="5084763"/>
            <a:ext cx="12954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First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6227763" y="5732463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then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4099" name="ZoneTexte 4"/>
          <p:cNvSpPr txBox="1">
            <a:spLocks noChangeArrowheads="1"/>
          </p:cNvSpPr>
          <p:nvPr/>
        </p:nvSpPr>
        <p:spPr bwMode="auto">
          <a:xfrm>
            <a:off x="2987675" y="5287963"/>
            <a:ext cx="61563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It’s raining, __________ I’m not playing tennis.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659563" y="5157788"/>
            <a:ext cx="1008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so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5123" name="ZoneTexte 4"/>
          <p:cNvSpPr txBox="1">
            <a:spLocks noChangeArrowheads="1"/>
          </p:cNvSpPr>
          <p:nvPr/>
        </p:nvSpPr>
        <p:spPr bwMode="auto">
          <a:xfrm>
            <a:off x="2987675" y="5287963"/>
            <a:ext cx="61563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She won’t mind your being late - ____________ it’s not your fault, is it?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4787900" y="5732463"/>
            <a:ext cx="20161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besides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6147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____________ you’re so clever, why don’t you do it?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419475" y="5157788"/>
            <a:ext cx="1584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Since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7171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I understood what she was saying ______________ her strong accent.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4427538" y="5732463"/>
            <a:ext cx="34575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in spite of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8195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Don’t buy it ___________ you really want it.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076825" y="5229225"/>
            <a:ext cx="3455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unless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9219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Do you play any other sports _____________ football and basketball?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995738" y="5661025"/>
            <a:ext cx="34559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besides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381635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first,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then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since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besides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so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but/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however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although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spite of/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despite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in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order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to, if,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unless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otherwise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provided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 (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Snap ITC" pitchFamily="82" charset="0"/>
                <a:cs typeface="+mn-cs"/>
              </a:rPr>
              <a:t>)</a:t>
            </a:r>
          </a:p>
        </p:txBody>
      </p:sp>
      <p:sp>
        <p:nvSpPr>
          <p:cNvPr id="10243" name="ZoneTexte 4"/>
          <p:cNvSpPr txBox="1">
            <a:spLocks noChangeArrowheads="1"/>
          </p:cNvSpPr>
          <p:nvPr/>
        </p:nvSpPr>
        <p:spPr bwMode="auto">
          <a:xfrm>
            <a:off x="2627313" y="5287963"/>
            <a:ext cx="65166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Lucida Calligraphy" pitchFamily="66" charset="0"/>
              </a:rPr>
              <a:t>_______________ he is rich and famous, he is not happy.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132138" y="5157788"/>
            <a:ext cx="2808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b="1">
                <a:solidFill>
                  <a:srgbClr val="FF0000"/>
                </a:solidFill>
                <a:latin typeface="Lucida Calligraphy" pitchFamily="66" charset="0"/>
              </a:rPr>
              <a:t>Although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830</Words>
  <Application>Microsoft Office PowerPoint</Application>
  <PresentationFormat>On-screen Show (4:3)</PresentationFormat>
  <Paragraphs>130</Paragraphs>
  <Slides>18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7</cp:revision>
  <dcterms:created xsi:type="dcterms:W3CDTF">2010-09-11T08:36:58Z</dcterms:created>
  <dcterms:modified xsi:type="dcterms:W3CDTF">2013-04-11T10:15:23Z</dcterms:modified>
</cp:coreProperties>
</file>