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995" autoAdjust="0"/>
  </p:normalViewPr>
  <p:slideViewPr>
    <p:cSldViewPr>
      <p:cViewPr varScale="1">
        <p:scale>
          <a:sx n="76" d="100"/>
          <a:sy n="76" d="100"/>
        </p:scale>
        <p:origin x="-9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2C0392-5B29-4420-9130-3530B9A0ADB7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28E299-AF9C-4CDF-880E-C29ACC9E2F2C}">
      <dgm:prSet phldrT="[Text]" custT="1"/>
      <dgm:spPr/>
      <dgm:t>
        <a:bodyPr/>
        <a:lstStyle/>
        <a:p>
          <a:r>
            <a:rPr lang="en-GB" sz="2000" b="1" dirty="0" smtClean="0"/>
            <a:t>SPELLING Medium Frequency Words</a:t>
          </a:r>
          <a:endParaRPr lang="en-US" sz="1500" dirty="0"/>
        </a:p>
      </dgm:t>
    </dgm:pt>
    <dgm:pt modelId="{42726FB3-0E7A-40E3-AF20-7DE78AC43F8E}" type="parTrans" cxnId="{16FA3467-7E56-49B2-B927-FBA8C781B624}">
      <dgm:prSet/>
      <dgm:spPr/>
      <dgm:t>
        <a:bodyPr/>
        <a:lstStyle/>
        <a:p>
          <a:endParaRPr lang="en-US"/>
        </a:p>
      </dgm:t>
    </dgm:pt>
    <dgm:pt modelId="{A0CA2D7C-337D-41F9-950F-4888485780CD}" type="sibTrans" cxnId="{16FA3467-7E56-49B2-B927-FBA8C781B624}">
      <dgm:prSet/>
      <dgm:spPr/>
      <dgm:t>
        <a:bodyPr/>
        <a:lstStyle/>
        <a:p>
          <a:endParaRPr lang="en-US"/>
        </a:p>
      </dgm:t>
    </dgm:pt>
    <dgm:pt modelId="{8038D0AE-FCAA-4798-8C0B-5BDE89851BAF}">
      <dgm:prSet phldrT="[Text]" custT="1"/>
      <dgm:spPr/>
      <dgm:t>
        <a:bodyPr/>
        <a:lstStyle/>
        <a:p>
          <a:r>
            <a:rPr lang="en-GB" sz="2000" b="1" dirty="0" smtClean="0"/>
            <a:t>Look</a:t>
          </a:r>
          <a:endParaRPr lang="en-US" sz="2000" b="1" dirty="0"/>
        </a:p>
      </dgm:t>
    </dgm:pt>
    <dgm:pt modelId="{8CFFD112-D2F1-442D-9EE2-C2692C582255}" type="parTrans" cxnId="{5E406362-67B9-4D46-B7A6-FCF313AFB290}">
      <dgm:prSet/>
      <dgm:spPr/>
      <dgm:t>
        <a:bodyPr/>
        <a:lstStyle/>
        <a:p>
          <a:endParaRPr lang="en-US"/>
        </a:p>
      </dgm:t>
    </dgm:pt>
    <dgm:pt modelId="{F4B8201A-6C39-4737-9568-895B2928B26D}" type="sibTrans" cxnId="{5E406362-67B9-4D46-B7A6-FCF313AFB290}">
      <dgm:prSet/>
      <dgm:spPr/>
      <dgm:t>
        <a:bodyPr/>
        <a:lstStyle/>
        <a:p>
          <a:endParaRPr lang="en-US"/>
        </a:p>
      </dgm:t>
    </dgm:pt>
    <dgm:pt modelId="{2EFA49D9-EBF9-40C1-B289-907816F3E047}">
      <dgm:prSet phldrT="[Text]" custT="1"/>
      <dgm:spPr/>
      <dgm:t>
        <a:bodyPr/>
        <a:lstStyle/>
        <a:p>
          <a:r>
            <a:rPr lang="en-GB" sz="2000" b="1" dirty="0" smtClean="0"/>
            <a:t>Cover</a:t>
          </a:r>
          <a:endParaRPr lang="en-US" sz="2000" b="1" dirty="0"/>
        </a:p>
      </dgm:t>
    </dgm:pt>
    <dgm:pt modelId="{3CE02EF9-7353-423B-A268-D320A7713546}" type="parTrans" cxnId="{6EB36FCD-B384-4F85-97DE-822CD97BE624}">
      <dgm:prSet/>
      <dgm:spPr/>
      <dgm:t>
        <a:bodyPr/>
        <a:lstStyle/>
        <a:p>
          <a:endParaRPr lang="en-US"/>
        </a:p>
      </dgm:t>
    </dgm:pt>
    <dgm:pt modelId="{9E458AC4-C9F5-4AB0-8C0A-63EDBA52EEBE}" type="sibTrans" cxnId="{6EB36FCD-B384-4F85-97DE-822CD97BE624}">
      <dgm:prSet/>
      <dgm:spPr/>
      <dgm:t>
        <a:bodyPr/>
        <a:lstStyle/>
        <a:p>
          <a:endParaRPr lang="en-US"/>
        </a:p>
      </dgm:t>
    </dgm:pt>
    <dgm:pt modelId="{06D42751-8ECC-4843-9C43-48396A1EBD2F}">
      <dgm:prSet phldrT="[Text]" custT="1"/>
      <dgm:spPr/>
      <dgm:t>
        <a:bodyPr/>
        <a:lstStyle/>
        <a:p>
          <a:r>
            <a:rPr lang="en-GB" sz="2000" b="1" dirty="0" smtClean="0"/>
            <a:t>Write</a:t>
          </a:r>
          <a:endParaRPr lang="en-US" sz="2000" b="1" dirty="0"/>
        </a:p>
      </dgm:t>
    </dgm:pt>
    <dgm:pt modelId="{800921C1-7577-47F8-B9DA-01E70290D208}" type="parTrans" cxnId="{DDAE3CDA-A42B-44EB-BF26-80C0AA8678A6}">
      <dgm:prSet/>
      <dgm:spPr/>
      <dgm:t>
        <a:bodyPr/>
        <a:lstStyle/>
        <a:p>
          <a:endParaRPr lang="en-US"/>
        </a:p>
      </dgm:t>
    </dgm:pt>
    <dgm:pt modelId="{6F21E5D1-F03B-4F61-8201-C64D18F64635}" type="sibTrans" cxnId="{DDAE3CDA-A42B-44EB-BF26-80C0AA8678A6}">
      <dgm:prSet/>
      <dgm:spPr/>
      <dgm:t>
        <a:bodyPr/>
        <a:lstStyle/>
        <a:p>
          <a:endParaRPr lang="en-US"/>
        </a:p>
      </dgm:t>
    </dgm:pt>
    <dgm:pt modelId="{AC4870C4-F9AE-40AA-8F73-7F72321C79BB}">
      <dgm:prSet phldrT="[Text]" custT="1"/>
      <dgm:spPr/>
      <dgm:t>
        <a:bodyPr/>
        <a:lstStyle/>
        <a:p>
          <a:r>
            <a:rPr lang="en-GB" sz="2000" b="1" dirty="0" smtClean="0"/>
            <a:t>Check</a:t>
          </a:r>
          <a:endParaRPr lang="en-US" sz="2000" b="1" dirty="0"/>
        </a:p>
      </dgm:t>
    </dgm:pt>
    <dgm:pt modelId="{14DA82D6-0A10-4C8F-9D81-412323B92FD7}" type="parTrans" cxnId="{588E3035-216A-4C7D-A1B7-95C852BB6FA4}">
      <dgm:prSet/>
      <dgm:spPr/>
      <dgm:t>
        <a:bodyPr/>
        <a:lstStyle/>
        <a:p>
          <a:endParaRPr lang="en-US"/>
        </a:p>
      </dgm:t>
    </dgm:pt>
    <dgm:pt modelId="{FB54AF45-68DE-4657-BF94-629F1730E0F1}" type="sibTrans" cxnId="{588E3035-216A-4C7D-A1B7-95C852BB6FA4}">
      <dgm:prSet/>
      <dgm:spPr/>
      <dgm:t>
        <a:bodyPr/>
        <a:lstStyle/>
        <a:p>
          <a:endParaRPr lang="en-US"/>
        </a:p>
      </dgm:t>
    </dgm:pt>
    <dgm:pt modelId="{873953BC-5948-4F55-8360-769396619504}" type="pres">
      <dgm:prSet presAssocID="{A32C0392-5B29-4420-9130-3530B9A0ADB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469DD6-1279-430C-905D-63B1BA3A11DC}" type="pres">
      <dgm:prSet presAssocID="{9128E299-AF9C-4CDF-880E-C29ACC9E2F2C}" presName="centerShape" presStyleLbl="node0" presStyleIdx="0" presStyleCnt="1"/>
      <dgm:spPr/>
      <dgm:t>
        <a:bodyPr/>
        <a:lstStyle/>
        <a:p>
          <a:endParaRPr lang="en-US"/>
        </a:p>
      </dgm:t>
    </dgm:pt>
    <dgm:pt modelId="{F303428E-398D-4C01-BB4F-6E3D367144D9}" type="pres">
      <dgm:prSet presAssocID="{8038D0AE-FCAA-4798-8C0B-5BDE89851BA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85611-D77A-40E1-A419-45079584E48D}" type="pres">
      <dgm:prSet presAssocID="{8038D0AE-FCAA-4798-8C0B-5BDE89851BAF}" presName="dummy" presStyleCnt="0"/>
      <dgm:spPr/>
    </dgm:pt>
    <dgm:pt modelId="{F6FA67BC-0811-434E-BF76-5384F858E70C}" type="pres">
      <dgm:prSet presAssocID="{F4B8201A-6C39-4737-9568-895B2928B26D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0C7A095-3364-423E-9CC8-3DA52A6BC960}" type="pres">
      <dgm:prSet presAssocID="{2EFA49D9-EBF9-40C1-B289-907816F3E04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EBC993-3683-43B7-8F4D-F22CB19AECF6}" type="pres">
      <dgm:prSet presAssocID="{2EFA49D9-EBF9-40C1-B289-907816F3E047}" presName="dummy" presStyleCnt="0"/>
      <dgm:spPr/>
    </dgm:pt>
    <dgm:pt modelId="{7125966F-F049-4B06-8488-9C9F92F94861}" type="pres">
      <dgm:prSet presAssocID="{9E458AC4-C9F5-4AB0-8C0A-63EDBA52EEB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46FA9C53-FD4C-43BA-81F8-26C762CC31BC}" type="pres">
      <dgm:prSet presAssocID="{06D42751-8ECC-4843-9C43-48396A1EBD2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7717A9-65FE-4089-84F5-B4697FFA1DBB}" type="pres">
      <dgm:prSet presAssocID="{06D42751-8ECC-4843-9C43-48396A1EBD2F}" presName="dummy" presStyleCnt="0"/>
      <dgm:spPr/>
    </dgm:pt>
    <dgm:pt modelId="{2C962322-59E6-45E9-AD1F-DC898A560F92}" type="pres">
      <dgm:prSet presAssocID="{6F21E5D1-F03B-4F61-8201-C64D18F64635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6F5C4F4-6A32-48BF-9E4C-6357BFC240E9}" type="pres">
      <dgm:prSet presAssocID="{AC4870C4-F9AE-40AA-8F73-7F72321C79BB}" presName="node" presStyleLbl="node1" presStyleIdx="3" presStyleCnt="4" custRadScaleRad="100076" custRadScaleInc="5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CA420-7C83-4EED-9283-E5081BF7AC34}" type="pres">
      <dgm:prSet presAssocID="{AC4870C4-F9AE-40AA-8F73-7F72321C79BB}" presName="dummy" presStyleCnt="0"/>
      <dgm:spPr/>
    </dgm:pt>
    <dgm:pt modelId="{A97E1527-8929-46F4-8864-1BBC9216E5AC}" type="pres">
      <dgm:prSet presAssocID="{FB54AF45-68DE-4657-BF94-629F1730E0F1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4E379031-2552-4277-9BB2-9477F3064BBB}" type="presOf" srcId="{9128E299-AF9C-4CDF-880E-C29ACC9E2F2C}" destId="{0F469DD6-1279-430C-905D-63B1BA3A11DC}" srcOrd="0" destOrd="0" presId="urn:microsoft.com/office/officeart/2005/8/layout/radial6"/>
    <dgm:cxn modelId="{9658267F-F228-4604-849E-2019FA4220DE}" type="presOf" srcId="{2EFA49D9-EBF9-40C1-B289-907816F3E047}" destId="{30C7A095-3364-423E-9CC8-3DA52A6BC960}" srcOrd="0" destOrd="0" presId="urn:microsoft.com/office/officeart/2005/8/layout/radial6"/>
    <dgm:cxn modelId="{206BAA24-460A-41DF-8D5C-8B388E3F99A8}" type="presOf" srcId="{A32C0392-5B29-4420-9130-3530B9A0ADB7}" destId="{873953BC-5948-4F55-8360-769396619504}" srcOrd="0" destOrd="0" presId="urn:microsoft.com/office/officeart/2005/8/layout/radial6"/>
    <dgm:cxn modelId="{022AEC40-E6B1-491B-893D-B88B138624CB}" type="presOf" srcId="{F4B8201A-6C39-4737-9568-895B2928B26D}" destId="{F6FA67BC-0811-434E-BF76-5384F858E70C}" srcOrd="0" destOrd="0" presId="urn:microsoft.com/office/officeart/2005/8/layout/radial6"/>
    <dgm:cxn modelId="{E8B960A4-CFBA-4E5F-8E2F-32BD17B6EBC2}" type="presOf" srcId="{FB54AF45-68DE-4657-BF94-629F1730E0F1}" destId="{A97E1527-8929-46F4-8864-1BBC9216E5AC}" srcOrd="0" destOrd="0" presId="urn:microsoft.com/office/officeart/2005/8/layout/radial6"/>
    <dgm:cxn modelId="{588E3035-216A-4C7D-A1B7-95C852BB6FA4}" srcId="{9128E299-AF9C-4CDF-880E-C29ACC9E2F2C}" destId="{AC4870C4-F9AE-40AA-8F73-7F72321C79BB}" srcOrd="3" destOrd="0" parTransId="{14DA82D6-0A10-4C8F-9D81-412323B92FD7}" sibTransId="{FB54AF45-68DE-4657-BF94-629F1730E0F1}"/>
    <dgm:cxn modelId="{225219A7-6D59-4521-AB97-0B7E1CCB8168}" type="presOf" srcId="{AC4870C4-F9AE-40AA-8F73-7F72321C79BB}" destId="{16F5C4F4-6A32-48BF-9E4C-6357BFC240E9}" srcOrd="0" destOrd="0" presId="urn:microsoft.com/office/officeart/2005/8/layout/radial6"/>
    <dgm:cxn modelId="{5E406362-67B9-4D46-B7A6-FCF313AFB290}" srcId="{9128E299-AF9C-4CDF-880E-C29ACC9E2F2C}" destId="{8038D0AE-FCAA-4798-8C0B-5BDE89851BAF}" srcOrd="0" destOrd="0" parTransId="{8CFFD112-D2F1-442D-9EE2-C2692C582255}" sibTransId="{F4B8201A-6C39-4737-9568-895B2928B26D}"/>
    <dgm:cxn modelId="{6EB36FCD-B384-4F85-97DE-822CD97BE624}" srcId="{9128E299-AF9C-4CDF-880E-C29ACC9E2F2C}" destId="{2EFA49D9-EBF9-40C1-B289-907816F3E047}" srcOrd="1" destOrd="0" parTransId="{3CE02EF9-7353-423B-A268-D320A7713546}" sibTransId="{9E458AC4-C9F5-4AB0-8C0A-63EDBA52EEBE}"/>
    <dgm:cxn modelId="{EF54C3B6-612D-4876-8209-F3E0FD2A0508}" type="presOf" srcId="{8038D0AE-FCAA-4798-8C0B-5BDE89851BAF}" destId="{F303428E-398D-4C01-BB4F-6E3D367144D9}" srcOrd="0" destOrd="0" presId="urn:microsoft.com/office/officeart/2005/8/layout/radial6"/>
    <dgm:cxn modelId="{20975924-8172-4900-A416-C3DDCAB7320A}" type="presOf" srcId="{6F21E5D1-F03B-4F61-8201-C64D18F64635}" destId="{2C962322-59E6-45E9-AD1F-DC898A560F92}" srcOrd="0" destOrd="0" presId="urn:microsoft.com/office/officeart/2005/8/layout/radial6"/>
    <dgm:cxn modelId="{DDAE3CDA-A42B-44EB-BF26-80C0AA8678A6}" srcId="{9128E299-AF9C-4CDF-880E-C29ACC9E2F2C}" destId="{06D42751-8ECC-4843-9C43-48396A1EBD2F}" srcOrd="2" destOrd="0" parTransId="{800921C1-7577-47F8-B9DA-01E70290D208}" sibTransId="{6F21E5D1-F03B-4F61-8201-C64D18F64635}"/>
    <dgm:cxn modelId="{08539FEC-5A9F-4B27-A735-916F622095D9}" type="presOf" srcId="{9E458AC4-C9F5-4AB0-8C0A-63EDBA52EEBE}" destId="{7125966F-F049-4B06-8488-9C9F92F94861}" srcOrd="0" destOrd="0" presId="urn:microsoft.com/office/officeart/2005/8/layout/radial6"/>
    <dgm:cxn modelId="{16FA3467-7E56-49B2-B927-FBA8C781B624}" srcId="{A32C0392-5B29-4420-9130-3530B9A0ADB7}" destId="{9128E299-AF9C-4CDF-880E-C29ACC9E2F2C}" srcOrd="0" destOrd="0" parTransId="{42726FB3-0E7A-40E3-AF20-7DE78AC43F8E}" sibTransId="{A0CA2D7C-337D-41F9-950F-4888485780CD}"/>
    <dgm:cxn modelId="{3C9281DC-58A1-4E8F-AC64-6BD51CD61D6C}" type="presOf" srcId="{06D42751-8ECC-4843-9C43-48396A1EBD2F}" destId="{46FA9C53-FD4C-43BA-81F8-26C762CC31BC}" srcOrd="0" destOrd="0" presId="urn:microsoft.com/office/officeart/2005/8/layout/radial6"/>
    <dgm:cxn modelId="{01C81FBC-4DD7-4E69-96A4-25025482D432}" type="presParOf" srcId="{873953BC-5948-4F55-8360-769396619504}" destId="{0F469DD6-1279-430C-905D-63B1BA3A11DC}" srcOrd="0" destOrd="0" presId="urn:microsoft.com/office/officeart/2005/8/layout/radial6"/>
    <dgm:cxn modelId="{B2B546F9-9E47-4BD3-8555-FA7925A66408}" type="presParOf" srcId="{873953BC-5948-4F55-8360-769396619504}" destId="{F303428E-398D-4C01-BB4F-6E3D367144D9}" srcOrd="1" destOrd="0" presId="urn:microsoft.com/office/officeart/2005/8/layout/radial6"/>
    <dgm:cxn modelId="{BC19B651-9ED7-4F81-91DA-CDF607577E50}" type="presParOf" srcId="{873953BC-5948-4F55-8360-769396619504}" destId="{4EA85611-D77A-40E1-A419-45079584E48D}" srcOrd="2" destOrd="0" presId="urn:microsoft.com/office/officeart/2005/8/layout/radial6"/>
    <dgm:cxn modelId="{83EB09F6-E58A-4BB0-B95D-B09A5E8A8D15}" type="presParOf" srcId="{873953BC-5948-4F55-8360-769396619504}" destId="{F6FA67BC-0811-434E-BF76-5384F858E70C}" srcOrd="3" destOrd="0" presId="urn:microsoft.com/office/officeart/2005/8/layout/radial6"/>
    <dgm:cxn modelId="{B0DB03F0-9C00-4C34-BB2A-CE93066D3B4F}" type="presParOf" srcId="{873953BC-5948-4F55-8360-769396619504}" destId="{30C7A095-3364-423E-9CC8-3DA52A6BC960}" srcOrd="4" destOrd="0" presId="urn:microsoft.com/office/officeart/2005/8/layout/radial6"/>
    <dgm:cxn modelId="{64401620-0BEC-4A7C-A8CD-0083F33D395B}" type="presParOf" srcId="{873953BC-5948-4F55-8360-769396619504}" destId="{1AEBC993-3683-43B7-8F4D-F22CB19AECF6}" srcOrd="5" destOrd="0" presId="urn:microsoft.com/office/officeart/2005/8/layout/radial6"/>
    <dgm:cxn modelId="{7C47A53E-D8FB-4120-94CF-D42A550888F5}" type="presParOf" srcId="{873953BC-5948-4F55-8360-769396619504}" destId="{7125966F-F049-4B06-8488-9C9F92F94861}" srcOrd="6" destOrd="0" presId="urn:microsoft.com/office/officeart/2005/8/layout/radial6"/>
    <dgm:cxn modelId="{255F3F2D-E3EB-4F23-AFAA-A746E3D64D46}" type="presParOf" srcId="{873953BC-5948-4F55-8360-769396619504}" destId="{46FA9C53-FD4C-43BA-81F8-26C762CC31BC}" srcOrd="7" destOrd="0" presId="urn:microsoft.com/office/officeart/2005/8/layout/radial6"/>
    <dgm:cxn modelId="{B13A94F3-9CAD-427A-99B6-9C61E629FCFA}" type="presParOf" srcId="{873953BC-5948-4F55-8360-769396619504}" destId="{E07717A9-65FE-4089-84F5-B4697FFA1DBB}" srcOrd="8" destOrd="0" presId="urn:microsoft.com/office/officeart/2005/8/layout/radial6"/>
    <dgm:cxn modelId="{6A68D1AA-1970-4F4D-9311-DDD6AC5DE2FC}" type="presParOf" srcId="{873953BC-5948-4F55-8360-769396619504}" destId="{2C962322-59E6-45E9-AD1F-DC898A560F92}" srcOrd="9" destOrd="0" presId="urn:microsoft.com/office/officeart/2005/8/layout/radial6"/>
    <dgm:cxn modelId="{957BCA75-F0A2-419A-B2B8-3C210A8F5724}" type="presParOf" srcId="{873953BC-5948-4F55-8360-769396619504}" destId="{16F5C4F4-6A32-48BF-9E4C-6357BFC240E9}" srcOrd="10" destOrd="0" presId="urn:microsoft.com/office/officeart/2005/8/layout/radial6"/>
    <dgm:cxn modelId="{EC487BE9-A87B-45A7-BE74-086C2A755F71}" type="presParOf" srcId="{873953BC-5948-4F55-8360-769396619504}" destId="{B25CA420-7C83-4EED-9283-E5081BF7AC34}" srcOrd="11" destOrd="0" presId="urn:microsoft.com/office/officeart/2005/8/layout/radial6"/>
    <dgm:cxn modelId="{CCC24E16-6142-4D79-AC60-94470585B9E6}" type="presParOf" srcId="{873953BC-5948-4F55-8360-769396619504}" destId="{A97E1527-8929-46F4-8864-1BBC9216E5AC}" srcOrd="12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D5E21-3D8D-4DCD-94D0-A3B22464FC36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D072-A3CB-433E-876D-3E49DAC3BD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BD072-A3CB-433E-876D-3E49DAC3BD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16A08-A324-4952-8E8A-4C5D4E0A42B1}" type="datetimeFigureOut">
              <a:rPr lang="en-US" smtClean="0"/>
              <a:pPr/>
              <a:t>9/2/2009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27CB0-79F2-43C5-B79A-DA03B50C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71472" y="714356"/>
          <a:ext cx="8143932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00166" y="142852"/>
          <a:ext cx="6215104" cy="5680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872"/>
                <a:gridCol w="887872"/>
                <a:gridCol w="887872"/>
                <a:gridCol w="887872"/>
                <a:gridCol w="887872"/>
                <a:gridCol w="887872"/>
                <a:gridCol w="887872"/>
              </a:tblGrid>
              <a:tr h="3741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 gridSpan="7"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 Medium</a:t>
                      </a:r>
                      <a:r>
                        <a:rPr lang="en-GB" b="1" baseline="0" dirty="0" smtClean="0"/>
                        <a:t> Frequency Words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418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00166" y="9286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above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86116" y="9286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during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72066" y="92867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mother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16" y="92867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thought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0016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across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8611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earth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7206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much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7620" y="128586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16" y="1643051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through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0016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almost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8611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every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7206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near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1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today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00166" y="321468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along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286116" y="321468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eyes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2066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never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786578" y="3143249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together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0016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also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28611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father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072066" y="3929067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number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85801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told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500166" y="471488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always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286116" y="464344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first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072066" y="464344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often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858016" y="471488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tries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00166" y="5429265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animals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386390" y="12429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286116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follow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072066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only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786578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turn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00166" y="142852"/>
          <a:ext cx="6215104" cy="5680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872"/>
                <a:gridCol w="887872"/>
                <a:gridCol w="887872"/>
                <a:gridCol w="887872"/>
                <a:gridCol w="887872"/>
                <a:gridCol w="887872"/>
                <a:gridCol w="887872"/>
              </a:tblGrid>
              <a:tr h="3741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 gridSpan="7"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Continued....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418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00166" y="9286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any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86116" y="928671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following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72066" y="92867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opened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16" y="92867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turned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0016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around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8611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found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7206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other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7620" y="128586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16" y="1643051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under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0016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asked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8611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friends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72066" y="2428869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outside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1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until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00166" y="321468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baby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286116" y="321468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garden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2066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own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786578" y="3143249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upon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00166" y="3929067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balloon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28611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goes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072066" y="3929067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paper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85801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used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500166" y="471488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before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286116" y="470274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gone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072066" y="470274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place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858016" y="471488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walk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00166" y="5429265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began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386390" y="12429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286116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great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072066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right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786578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walked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00166" y="142852"/>
          <a:ext cx="6215104" cy="5680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872"/>
                <a:gridCol w="887872"/>
                <a:gridCol w="887872"/>
                <a:gridCol w="887872"/>
                <a:gridCol w="887872"/>
                <a:gridCol w="887872"/>
                <a:gridCol w="887872"/>
              </a:tblGrid>
              <a:tr h="3741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 gridSpan="7"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Continued....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418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00166" y="9286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being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86116" y="928671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half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72066" y="92867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round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16" y="92867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walking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0016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below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8611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happy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7206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second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7620" y="128586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16" y="1643051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watch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0016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better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8611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head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72066" y="2428869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show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1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where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00166" y="3214687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between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286116" y="321468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heard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2066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sister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786578" y="3143249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while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00166" y="3929067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birthday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28611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high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072066" y="3929067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small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85801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white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500166" y="471488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both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286116" y="470274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I’m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072066" y="4702743"/>
            <a:ext cx="1214446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something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858016" y="471488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whole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00166" y="5429265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brother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386390" y="12429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286116" y="5429265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important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072066" y="5429265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sometimes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786578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why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00166" y="142852"/>
          <a:ext cx="6215104" cy="5680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872"/>
                <a:gridCol w="887872"/>
                <a:gridCol w="887872"/>
                <a:gridCol w="887872"/>
                <a:gridCol w="887872"/>
                <a:gridCol w="887872"/>
                <a:gridCol w="887872"/>
              </a:tblGrid>
              <a:tr h="3741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 gridSpan="7"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Continued....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418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00166" y="928671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brought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86116" y="928671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inside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72066" y="92867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sound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16" y="92867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window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0016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can’t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86116" y="1643051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jumped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7206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started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7620" y="128586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16" y="1643051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without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0016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change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8611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knew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72066" y="2428869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still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1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woke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00166" y="3214687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children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286116" y="321468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know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2066" y="3143249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stopped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786578" y="3143249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woken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00166" y="3929067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clothes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28611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lady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072066" y="3929067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such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858016" y="392906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word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500166" y="4714885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coming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286116" y="470274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leave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072066" y="4702743"/>
            <a:ext cx="1214446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suddenly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858016" y="471488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work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00166" y="5429265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didn’t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386390" y="12429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286116" y="5429265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light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072066" y="5429265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sure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786578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world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00166" y="142852"/>
          <a:ext cx="6215104" cy="5680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872"/>
                <a:gridCol w="887872"/>
                <a:gridCol w="887872"/>
                <a:gridCol w="887872"/>
                <a:gridCol w="887872"/>
                <a:gridCol w="887872"/>
                <a:gridCol w="887872"/>
              </a:tblGrid>
              <a:tr h="3741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 gridSpan="7"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Continued....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418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93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00166" y="928671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different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86116" y="928671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might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72066" y="928671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swimming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16" y="92867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write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0016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does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86116" y="1643051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money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72066" y="164305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think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7620" y="128586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16" y="1643051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year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0016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don’t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86116" y="2428869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morning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72066" y="2428869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those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16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young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386390" y="12429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145</Words>
  <Application>Microsoft Office PowerPoint</Application>
  <PresentationFormat>On-screen Show (4:3)</PresentationFormat>
  <Paragraphs>135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FREQUENCY WORDS</dc:title>
  <dc:creator>Pocky</dc:creator>
  <cp:lastModifiedBy>Gareth Pitchford</cp:lastModifiedBy>
  <cp:revision>29</cp:revision>
  <dcterms:created xsi:type="dcterms:W3CDTF">2009-07-12T10:22:51Z</dcterms:created>
  <dcterms:modified xsi:type="dcterms:W3CDTF">2009-09-02T15:55:27Z</dcterms:modified>
</cp:coreProperties>
</file>