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6E1A-15D9-4551-A459-15F00D842E66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A635-3646-4386-81B7-B0A8F9D39A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0062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3253-95B1-4595-A125-F1B5C8B9190E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0F59-4615-4ED1-B649-4BE4130500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0062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A37CF-3D2D-4CF3-B321-A455F9687F0C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D5DA-F147-47FE-B525-D28570CF4F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0062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FB894-9D44-42F0-9697-689E975D3F37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C1FE-66E5-4AB2-AA1A-DEE3CF8643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0062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81BBB-1A5F-41F4-A90B-A98AD06168E5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C2FB2-46FB-4619-B80A-17843C687A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0062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EE8B-BB0F-4FB4-8286-0E6558A8686D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60FBE-F683-411D-8049-665D1F9BEB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0062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E4618-640B-44E1-B518-D3F332F19FE6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C443-7634-45C4-A1F6-CEFF0A3AE6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0062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3547-E2BB-44A9-93D7-6D8B4A00F2BA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6E10D-2A23-47FC-B73F-024FC2F723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0062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B3E3A-6BFE-44CC-9869-80E0E575EC97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D48A-9DFB-4CD7-B7D6-BD8D5F05D5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0062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281F9-F00E-4232-8C4A-4C71DA85FC43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B4FD2-FE9B-4DD3-99EB-8A0F1C0EBC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0062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62FB-FEA9-4F50-B161-9DDA1A90626E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39F2B-10BC-42BD-97E7-D84F5A3587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0062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t="-29000" r="-17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442433-E131-40A3-8F62-E3F025BE5904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DE63B5-2915-4F66-A824-E201F980AF0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20062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9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6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7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8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9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0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776" y="188640"/>
            <a:ext cx="360045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Answer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the </a:t>
            </a:r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following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questions </a:t>
            </a:r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using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just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one </a:t>
            </a:r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word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from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the </a:t>
            </a:r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list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below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:</a:t>
            </a:r>
            <a:endParaRPr lang="fr-FR" sz="2800" dirty="0">
              <a:solidFill>
                <a:schemeClr val="tx2">
                  <a:lumMod val="75000"/>
                </a:schemeClr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chemeClr val="tx2">
                  <a:lumMod val="75000"/>
                </a:schemeClr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3600" dirty="0" err="1">
                <a:latin typeface="Ravie" pitchFamily="82" charset="0"/>
                <a:cs typeface="+mn-cs"/>
              </a:rPr>
              <a:t>nowhere</a:t>
            </a:r>
            <a:endParaRPr lang="fr-FR" sz="3600" dirty="0"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3600" dirty="0" err="1">
                <a:latin typeface="Ravie" pitchFamily="82" charset="0"/>
                <a:cs typeface="+mn-cs"/>
              </a:rPr>
              <a:t>nobody</a:t>
            </a:r>
            <a:endParaRPr lang="fr-FR" sz="3600" dirty="0"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3600" dirty="0">
                <a:latin typeface="Ravie" pitchFamily="82" charset="0"/>
                <a:cs typeface="+mn-cs"/>
              </a:rPr>
              <a:t>none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3600" dirty="0" err="1">
                <a:latin typeface="Ravie" pitchFamily="82" charset="0"/>
                <a:cs typeface="+mn-cs"/>
              </a:rPr>
              <a:t>nothing</a:t>
            </a:r>
            <a:endParaRPr lang="fr-FR" sz="3600" dirty="0"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3600" dirty="0" err="1">
                <a:latin typeface="Ravie" pitchFamily="82" charset="0"/>
                <a:cs typeface="+mn-cs"/>
              </a:rPr>
              <a:t>neither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828584" y="378904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How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many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can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give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me?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27313" y="40767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none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972600" y="386104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What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did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say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27313" y="40767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nothing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10044608" y="350100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Who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told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to do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that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27313" y="40767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nobody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612560" y="378904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411760" y="981075"/>
            <a:ext cx="3960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What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do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they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want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27313" y="40767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nothing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612560" y="357301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Who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do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they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want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to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see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27313" y="40767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nobody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612560" y="328498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Which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of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two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books have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read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27313" y="40767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neither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612560" y="321297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How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many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have I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given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27313" y="40767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none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756576" y="3429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Who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told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to do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that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27313" y="40767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nobody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10116616" y="321297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4" y="981075"/>
            <a:ext cx="3816325" cy="2308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What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endParaRPr lang="fr-FR" sz="3600" dirty="0" smtClean="0">
              <a:solidFill>
                <a:schemeClr val="tx2">
                  <a:lumMod val="75000"/>
                </a:schemeClr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are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thinking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about?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27313" y="40767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nothing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828584" y="321297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How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many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of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are mine?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27313" y="40767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none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828584" y="299695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Where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are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going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27313" y="40767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nowhere</a:t>
            </a:r>
          </a:p>
        </p:txBody>
      </p:sp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684568" y="3284984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Where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did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go last night?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27313" y="40767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nowhere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828584" y="386104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Which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foot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hurts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27313" y="40767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neither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756576" y="314096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Who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did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meet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in the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park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27313" y="40767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nobody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468544" y="328498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4" y="981075"/>
            <a:ext cx="3744317" cy="2862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Which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of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two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plants </a:t>
            </a:r>
            <a:endParaRPr lang="fr-FR" sz="3600" dirty="0" smtClean="0">
              <a:solidFill>
                <a:schemeClr val="tx2">
                  <a:lumMod val="75000"/>
                </a:schemeClr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do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prefer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700338" y="4797425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neither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900592" y="321297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Where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have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been?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700338" y="4797425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nowhere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540552" y="364502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What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have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done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with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it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700338" y="4797425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nothing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684568" y="299695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4" y="981075"/>
            <a:ext cx="37443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What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are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talking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about?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700338" y="4797425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nothing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756576" y="234888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4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How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many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glasses </a:t>
            </a:r>
            <a:r>
              <a:rPr lang="fr-FR" sz="3600" dirty="0" err="1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were</a:t>
            </a:r>
            <a:r>
              <a:rPr lang="fr-FR" sz="36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broken</a:t>
            </a:r>
            <a:r>
              <a:rPr lang="fr-FR" sz="36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700338" y="4797425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none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10116616" y="328498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What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were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doing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in the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garden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700338" y="4797425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nothing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756576" y="299695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Who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made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that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dirty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mark on the table?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700338" y="4797425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nobody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10044608" y="299695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How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many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exercises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have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done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27313" y="40767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none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972600" y="3573016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What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did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see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when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opened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the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door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700338" y="4797425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nothing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540552" y="306896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Which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endParaRPr lang="fr-FR" sz="3600" dirty="0" smtClean="0">
              <a:solidFill>
                <a:schemeClr val="tx2">
                  <a:lumMod val="75000"/>
                </a:schemeClr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shoe</a:t>
            </a:r>
            <a:r>
              <a:rPr lang="fr-FR" sz="36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is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endParaRPr lang="fr-FR" sz="3600" dirty="0" smtClean="0">
              <a:solidFill>
                <a:schemeClr val="tx2">
                  <a:lumMod val="75000"/>
                </a:schemeClr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too</a:t>
            </a:r>
            <a:r>
              <a:rPr lang="fr-FR" sz="36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tight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700338" y="4797425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neither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540552" y="328498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Where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did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go </a:t>
            </a:r>
            <a:r>
              <a:rPr lang="fr-FR" sz="36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on </a:t>
            </a:r>
            <a:r>
              <a:rPr lang="fr-FR" sz="3600" dirty="0" err="1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holiday</a:t>
            </a:r>
            <a:r>
              <a:rPr lang="fr-FR" sz="36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last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year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700338" y="4797425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nowhere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828584" y="321297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39752" y="981075"/>
            <a:ext cx="4032448" cy="2308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What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are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doing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this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weekend?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700338" y="4797425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nothing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10404648" y="314096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Which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of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two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umbrellas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is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Jane’s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700338" y="4797425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neither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10044608" y="299695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7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411760" y="981075"/>
            <a:ext cx="39604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How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many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emails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did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get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this</a:t>
            </a:r>
            <a:r>
              <a:rPr lang="fr-FR" sz="36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morning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700338" y="4797425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none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972600" y="278092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Who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endParaRPr lang="fr-FR" sz="3600" dirty="0" smtClean="0">
              <a:solidFill>
                <a:schemeClr val="tx2">
                  <a:lumMod val="75000"/>
                </a:schemeClr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were</a:t>
            </a:r>
            <a:r>
              <a:rPr lang="fr-FR" sz="36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talking</a:t>
            </a:r>
            <a:r>
              <a:rPr lang="fr-FR" sz="36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to?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27313" y="40767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nobody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684568" y="321297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411760" y="981075"/>
            <a:ext cx="3960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How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much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did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it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cost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27313" y="40767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nothing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684568" y="357301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What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are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doing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27313" y="40767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nothing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540552" y="328498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Where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has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she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been?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27313" y="40767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nowhere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684568" y="3429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875" y="981075"/>
            <a:ext cx="36004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Who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did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she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meet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27313" y="40767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nobody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972600" y="3429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411413" y="260350"/>
            <a:ext cx="3960812" cy="6264275"/>
          </a:xfrm>
          <a:prstGeom prst="roundRect">
            <a:avLst/>
          </a:prstGeom>
          <a:solidFill>
            <a:srgbClr val="5B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39752" y="981075"/>
            <a:ext cx="40324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Who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endParaRPr lang="fr-FR" sz="3600" dirty="0" smtClean="0">
              <a:solidFill>
                <a:schemeClr val="tx2">
                  <a:lumMod val="75000"/>
                </a:schemeClr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phoned</a:t>
            </a:r>
            <a:r>
              <a:rPr lang="fr-FR" sz="36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this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600" dirty="0" err="1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morning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600" dirty="0"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27313" y="40767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Ravie" pitchFamily="82" charset="0"/>
              </a:rPr>
              <a:t>nobody</a:t>
            </a: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468544" y="328498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0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281</Words>
  <Application>Microsoft Office PowerPoint</Application>
  <PresentationFormat>On-screen Show (4:3)</PresentationFormat>
  <Paragraphs>81</Paragraphs>
  <Slides>35</Slides>
  <Notes>0</Notes>
  <HiddenSlides>0</HiddenSlides>
  <MMClips>35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MOURNARD</dc:creator>
  <cp:lastModifiedBy>Gareth Pitchford</cp:lastModifiedBy>
  <cp:revision>9</cp:revision>
  <dcterms:created xsi:type="dcterms:W3CDTF">2010-10-17T05:56:29Z</dcterms:created>
  <dcterms:modified xsi:type="dcterms:W3CDTF">2013-04-11T12:46:41Z</dcterms:modified>
</cp:coreProperties>
</file>