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9065-C9E4-4C13-A967-CEE2135F56F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9A8D2-4796-4EAE-9775-42AF8A893A2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8BCB-1355-4D01-B641-B9D32554A695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4B94F-C328-478C-AB8F-7DEDC0DBD8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0F09-9168-4D7A-A948-B5C4677F8F7D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3969E-EF5F-4DEB-9FB5-C731D3DC98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63A11-00ED-4E29-B5F9-CC2FFC493A8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FC26-9FCD-4F5B-A0BF-ED8C702698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CB97-76C5-499F-86F3-4969C6508C1A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E6483-1D73-4E05-AB5C-6B944FC8E1D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4AB3-A3D9-464C-BDAF-080CBF654314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84277-F8CD-4317-B2C0-5A720E4E4B8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B1B6D-9086-4CBA-951C-0E2E063968E3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F9846-1455-4353-8A1B-ED00FEA6803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0B22F-233C-432F-8B5D-2D63A98D23CE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00FB-9542-4234-9BA4-8D267D96E2F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DC37A-3BEE-4545-86B5-F9EAA5525906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CB9D8-E5B4-4DBE-8E2E-848C0567FF4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28902-BC60-44EC-A59B-5C76B03B7732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30DD-841B-43D2-8804-F6802CD41CD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2FDBA-B517-4E36-BCE2-B3B41394D8FC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E9392-9218-4E5F-A02F-CCFB54155AB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34D352-7C86-47E1-B1EF-2DF77044756F}" type="datetimeFigureOut">
              <a:rPr lang="fr-FR"/>
              <a:pPr>
                <a:defRPr/>
              </a:pPr>
              <a:t>11/04/2013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318B61-E88D-4A86-B581-A744A6CAC9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052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Our house was broken ______ last night. 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88125" y="48688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into</a:t>
            </a:r>
          </a:p>
        </p:txBody>
      </p:sp>
      <p:pic>
        <p:nvPicPr>
          <p:cNvPr id="2055" name="Picture 10" descr="a_mans_home_is_his_ca_a_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772816"/>
            <a:ext cx="3542531" cy="3301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1268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Their electricity was cut ______ because they couldn’t pay the bill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983413" y="48688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off</a:t>
            </a:r>
          </a:p>
        </p:txBody>
      </p:sp>
      <p:pic>
        <p:nvPicPr>
          <p:cNvPr id="11270" name="Picture 3" descr="C:\Users\Utilisateur\AppData\Local\Microsoft\Windows\Temporary Internet Files\Content.IE5\24O288UO\MC900149570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1800" y="2227263"/>
            <a:ext cx="32004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2292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They had to cut _________ a lot of trees to make the new road.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03800" y="48688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down</a:t>
            </a:r>
          </a:p>
        </p:txBody>
      </p:sp>
      <p:pic>
        <p:nvPicPr>
          <p:cNvPr id="12294" name="Picture 2" descr="C:\Users\Utilisateur\AppData\Local\Microsoft\Windows\Temporary Internet Files\Content.IE5\1THN781P\MC90023451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773238"/>
            <a:ext cx="3197225" cy="274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3316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used to love dressing _____ when I was a child.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732588" y="4941888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up</a:t>
            </a:r>
          </a:p>
        </p:txBody>
      </p:sp>
      <p:pic>
        <p:nvPicPr>
          <p:cNvPr id="13318" name="Picture 2" descr="C:\Users\Utilisateur\AppData\Local\Microsoft\Windows\Temporary Internet Files\Content.IE5\A51V1770\MC900347167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1557338"/>
            <a:ext cx="2105025" cy="32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4340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My parents made us eat all our food _____ before leaving the table.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763713" y="54451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up</a:t>
            </a:r>
          </a:p>
        </p:txBody>
      </p:sp>
      <p:pic>
        <p:nvPicPr>
          <p:cNvPr id="14342" name="Picture 2" descr="C:\Users\Utilisateur\AppData\Local\Microsoft\Windows\Temporary Internet Files\Content.IE5\IJFZUKTE\MC90023157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825625"/>
            <a:ext cx="2586037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5364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couldn’t figure _________ what he meant to say.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48688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15366" name="Picture 2" descr="C:\Users\Utilisateur\AppData\Local\Microsoft\Windows\Temporary Internet Files\Content.IE5\KXL1J6HR\MC900434403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0963" y="1916113"/>
            <a:ext cx="1760537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6388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 police soon found _______ where the robbers were hiding.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16688" y="48688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16390" name="Picture 3" descr="C:\Users\Utilisateur\AppData\Local\Microsoft\Windows\Temporary Internet Files\Content.IE5\IJFZUKTE\MC900287504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2659063" cy="321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7412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told her to give the toy __________ to the other child.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042988" y="54451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back</a:t>
            </a:r>
          </a:p>
        </p:txBody>
      </p:sp>
      <p:pic>
        <p:nvPicPr>
          <p:cNvPr id="17414" name="Picture 3" descr="daycare_baby_playing_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28938" y="200025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boy_playing_with_cars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250" y="2286000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timbo_playing_with_tb_ha"/>
          <p:cNvPicPr>
            <a:picLocks noChangeAspect="1" noChangeArrowheads="1" noCrop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2000250"/>
            <a:ext cx="257175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" descr="http://ecx.images-amazon.com/images/I/51ZvUscMC6L._SS400_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214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8436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don’t know the answer, </a:t>
            </a:r>
          </a:p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give ________!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211638" y="54451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up</a:t>
            </a:r>
          </a:p>
        </p:txBody>
      </p:sp>
      <p:pic>
        <p:nvPicPr>
          <p:cNvPr id="18438" name="Picture 4" descr="C:\Documents and Settings\Free User\My Documents\Downloads\stick_man_pondering_hg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1643063"/>
            <a:ext cx="2133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Documents and Settings\Free User\My Documents\Downloads\stick_man_puzzled_hg_cl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1571625"/>
            <a:ext cx="21336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9460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Make sure not to leave anyone _________ when you send the invitations.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042988" y="5445125"/>
            <a:ext cx="2160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19462" name="Picture 6" descr="man_covered_in_papers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2286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10" descr="birthday_balloons_wit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2143125"/>
            <a:ext cx="18002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0484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She’ll be so upset if you </a:t>
            </a:r>
          </a:p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let her 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500563" y="5445125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down</a:t>
            </a:r>
          </a:p>
        </p:txBody>
      </p:sp>
      <p:pic>
        <p:nvPicPr>
          <p:cNvPr id="20486" name="Picture 3" descr="apple_a_day_doctor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628775"/>
            <a:ext cx="3559175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3076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 house burnt ___________ in next to no time.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364163" y="4868863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down</a:t>
            </a:r>
          </a:p>
        </p:txBody>
      </p:sp>
      <p:pic>
        <p:nvPicPr>
          <p:cNvPr id="3078" name="Picture 2" descr="Animated_house_on_fire_hg_wht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500" y="1630363"/>
            <a:ext cx="3227388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1508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She went white and then passed ________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500563" y="5516563"/>
            <a:ext cx="21590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21510" name="Picture 2" descr="nurse_kari_giving_pat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1628775"/>
            <a:ext cx="3386138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2532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Thanks for the money!  I’ll pay you __________ tomorrow.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2627313" y="5516563"/>
            <a:ext cx="216058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back</a:t>
            </a:r>
          </a:p>
        </p:txBody>
      </p:sp>
      <p:pic>
        <p:nvPicPr>
          <p:cNvPr id="22534" name="Picture 3" descr="C:\Users\Utilisateur\AppData\Local\Microsoft\Windows\Temporary Internet Files\Content.IE5\J0VQNLDM\MC90028072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6163" y="1978025"/>
            <a:ext cx="1971675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accountant_playing_in_a_ha"/>
          <p:cNvPicPr>
            <a:picLocks noChangeAspect="1" noChangeArrowheads="1" noCrop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775" y="1341438"/>
            <a:ext cx="302577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fist_full_cash_ha"/>
          <p:cNvPicPr>
            <a:picLocks noChangeAspect="1" noChangeArrowheads="1" noCrop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5" y="2143125"/>
            <a:ext cx="2178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0" descr="money_hand_flipping_b_a_ha"/>
          <p:cNvPicPr>
            <a:picLocks noChangeAspect="1" noChangeArrowheads="1" noCrop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325" y="2492375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3556" name="ZoneTexte 15"/>
          <p:cNvSpPr txBox="1">
            <a:spLocks noChangeArrowheads="1"/>
          </p:cNvSpPr>
          <p:nvPr/>
        </p:nvSpPr>
        <p:spPr bwMode="auto">
          <a:xfrm>
            <a:off x="323850" y="5732463"/>
            <a:ext cx="85693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I’ll pick you ______ at 8 p.m.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924300" y="5661025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up</a:t>
            </a:r>
          </a:p>
        </p:txBody>
      </p:sp>
      <p:pic>
        <p:nvPicPr>
          <p:cNvPr id="23558" name="Picture 2" descr="221298546_ab766b70bd_b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75" y="1857375"/>
            <a:ext cx="39925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4580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 football match was put ______ because of the rain.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755650" y="5445125"/>
            <a:ext cx="21605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off</a:t>
            </a:r>
          </a:p>
        </p:txBody>
      </p:sp>
      <p:pic>
        <p:nvPicPr>
          <p:cNvPr id="24582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563" y="157162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571625"/>
            <a:ext cx="1928813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15001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2" descr="goalie_wants_to_throw_a_ha"/>
          <p:cNvPicPr>
            <a:picLocks noChangeAspect="1" noChangeArrowheads="1" noCrop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3068638"/>
            <a:ext cx="1992313" cy="161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" descr="woman_bounce_soccer_ball_knees_hg_clr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3068638"/>
            <a:ext cx="9286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8" descr="soccer_boy_running_hg_clr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8921" flipH="1">
            <a:off x="5289550" y="3076575"/>
            <a:ext cx="2062163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1500188"/>
            <a:ext cx="1928813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8" y="1357313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62877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185737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1628775"/>
            <a:ext cx="1928812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33" descr="rain_ha"/>
          <p:cNvPicPr>
            <a:picLocks noChangeAspect="1" noChangeArrowheads="1" noCrop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1557338"/>
            <a:ext cx="19288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25604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She put a nice dress _______ and went out.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795963" y="4941888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on</a:t>
            </a:r>
          </a:p>
        </p:txBody>
      </p:sp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2647950" cy="302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4100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 meeting was called _______ at the last minute.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88125" y="4941888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off</a:t>
            </a:r>
          </a:p>
        </p:txBody>
      </p:sp>
      <p:pic>
        <p:nvPicPr>
          <p:cNvPr id="4102" name="Picture 3" descr="expo_booth_business_b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6238" y="1557338"/>
            <a:ext cx="3240087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5124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I wish you would try to calm ________, it’s not that bad!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900113" y="5445125"/>
            <a:ext cx="215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down</a:t>
            </a:r>
          </a:p>
        </p:txBody>
      </p:sp>
      <p:pic>
        <p:nvPicPr>
          <p:cNvPr id="5127" name="Picture 7" descr="working_mom_with_daug_a_ha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700808"/>
            <a:ext cx="3384376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6148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Don’t stop now, carry ______ with the project, it’s good!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516688" y="48688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on</a:t>
            </a:r>
          </a:p>
        </p:txBody>
      </p:sp>
      <p:pic>
        <p:nvPicPr>
          <p:cNvPr id="6150" name="Picture 2" descr="C:\Users\Utilisateur\AppData\Local\Microsoft\Windows\Temporary Internet Files\Content.IE5\0TY1M3QR\MC900324808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844675"/>
            <a:ext cx="46259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7172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Try to cheer _______ before your parents get here.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635375" y="48688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up</a:t>
            </a:r>
          </a:p>
        </p:txBody>
      </p:sp>
      <p:pic>
        <p:nvPicPr>
          <p:cNvPr id="7174" name="Picture 13" descr="caryn_having_a_temper_a_ha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2700338" y="1196975"/>
            <a:ext cx="3294062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8196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The factory closed ________ last year.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435600" y="4868863"/>
            <a:ext cx="216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down</a:t>
            </a:r>
          </a:p>
        </p:txBody>
      </p:sp>
      <p:pic>
        <p:nvPicPr>
          <p:cNvPr id="8198" name="Picture 2" descr="C:\Users\Utilisateur\AppData\Local\Microsoft\Windows\Temporary Internet Files\Content.IE5\53EBHVBY\MC900279042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8038" y="1773238"/>
            <a:ext cx="285750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9220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You can count me _______!  It’s too risky!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5076825" y="4868863"/>
            <a:ext cx="2159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9222" name="Picture 2" descr="C:\Users\Utilisateur\AppData\Local\Microsoft\Windows\Temporary Internet Files\Content.IE5\86OINFSC\MC900056615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1989138"/>
            <a:ext cx="353695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323850" y="1700213"/>
            <a:ext cx="8642350" cy="489743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95288" y="188913"/>
            <a:ext cx="8353425" cy="132873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rgbClr val="000099"/>
            </a:solidFill>
            <a:prstDash val="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PHRASAL VERBS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find</a:t>
            </a:r>
            <a:r>
              <a:rPr lang="fr-FR" sz="3600" dirty="0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 the correct </a:t>
            </a:r>
            <a:r>
              <a:rPr lang="fr-FR" sz="3600" dirty="0" err="1">
                <a:solidFill>
                  <a:schemeClr val="accent5">
                    <a:lumMod val="50000"/>
                  </a:schemeClr>
                </a:solidFill>
                <a:latin typeface="Snap ITC" pitchFamily="82" charset="0"/>
                <a:cs typeface="+mn-cs"/>
              </a:rPr>
              <a:t>particle</a:t>
            </a:r>
            <a:endParaRPr lang="fr-FR" sz="3600" dirty="0">
              <a:solidFill>
                <a:schemeClr val="accent5">
                  <a:lumMod val="50000"/>
                </a:schemeClr>
              </a:solidFill>
              <a:latin typeface="Snap ITC" pitchFamily="82" charset="0"/>
              <a:cs typeface="+mn-cs"/>
            </a:endParaRPr>
          </a:p>
        </p:txBody>
      </p:sp>
      <p:sp>
        <p:nvSpPr>
          <p:cNvPr id="10244" name="ZoneTexte 15"/>
          <p:cNvSpPr txBox="1">
            <a:spLocks noChangeArrowheads="1"/>
          </p:cNvSpPr>
          <p:nvPr/>
        </p:nvSpPr>
        <p:spPr bwMode="auto">
          <a:xfrm>
            <a:off x="323850" y="4941888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chemeClr val="tx2"/>
                </a:solidFill>
                <a:latin typeface="Snap ITC" pitchFamily="82" charset="0"/>
              </a:rPr>
              <a:t>Just cross _______ the words which are not correct.</a:t>
            </a: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3563938" y="4941888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600">
                <a:solidFill>
                  <a:srgbClr val="FF0000"/>
                </a:solidFill>
                <a:latin typeface="Snap ITC" pitchFamily="82" charset="0"/>
              </a:rPr>
              <a:t>out</a:t>
            </a:r>
          </a:p>
        </p:txBody>
      </p:sp>
      <p:pic>
        <p:nvPicPr>
          <p:cNvPr id="10246" name="Picture 2" descr="C:\Users\Utilisateur\AppData\Local\Microsoft\Windows\Temporary Internet Files\Content.IE5\1THN781P\MC90019775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0438" y="2039938"/>
            <a:ext cx="2143125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422</Words>
  <Application>Microsoft Office PowerPoint</Application>
  <PresentationFormat>On-screen Show (4:3)</PresentationFormat>
  <Paragraphs>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Thème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MOURNARD</dc:creator>
  <cp:lastModifiedBy>Gareth Pitchford</cp:lastModifiedBy>
  <cp:revision>73</cp:revision>
  <dcterms:created xsi:type="dcterms:W3CDTF">2011-03-23T14:06:31Z</dcterms:created>
  <dcterms:modified xsi:type="dcterms:W3CDTF">2013-04-11T09:24:35Z</dcterms:modified>
</cp:coreProperties>
</file>