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96" r:id="rId2"/>
    <p:sldId id="297" r:id="rId3"/>
    <p:sldId id="298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6699"/>
    <a:srgbClr val="FF99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7" autoAdjust="0"/>
    <p:restoredTop sz="94692" autoAdjust="0"/>
  </p:normalViewPr>
  <p:slideViewPr>
    <p:cSldViewPr>
      <p:cViewPr>
        <p:scale>
          <a:sx n="77" d="100"/>
          <a:sy n="77" d="100"/>
        </p:scale>
        <p:origin x="-1182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8508BB3-CC4C-4967-882D-B93DD0F054BB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76BE7F5-4EAA-496A-9D45-B098476A430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4018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1536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1ECBD0-ADBB-4D5A-943A-7403A0C821C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1536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1ECBD0-ADBB-4D5A-943A-7403A0C821C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1536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1ECBD0-ADBB-4D5A-943A-7403A0C821C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1536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1ECBD0-ADBB-4D5A-943A-7403A0C821C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1536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1ECBD0-ADBB-4D5A-943A-7403A0C821C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1536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1ECBD0-ADBB-4D5A-943A-7403A0C821C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1536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1ECBD0-ADBB-4D5A-943A-7403A0C821C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1536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1ECBD0-ADBB-4D5A-943A-7403A0C821C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1536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1ECBD0-ADBB-4D5A-943A-7403A0C821C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1536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1ECBD0-ADBB-4D5A-943A-7403A0C821C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1536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1ECBD0-ADBB-4D5A-943A-7403A0C821C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1536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1ECBD0-ADBB-4D5A-943A-7403A0C821C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1536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1ECBD0-ADBB-4D5A-943A-7403A0C821C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1536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1ECBD0-ADBB-4D5A-943A-7403A0C821C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1536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1ECBD0-ADBB-4D5A-943A-7403A0C821C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08740-EA7A-4940-A00B-16C10DE50AD8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6606C-D2CD-4678-BCB7-56EF7068F58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2000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A1E6B-1FFB-4AA0-A2C2-F22EDC1DE65B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88FED-F559-42F9-B071-A2E3A6723D0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2000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84C13-3063-4A66-A1E3-CCD6240EB341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C20D5-33D3-4462-8C29-1F534FF4C60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2000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D8BCD-0237-42AE-81D7-6F9DBC3C7B1A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A71AD-ED17-471C-B69D-2D006F9A74E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2000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93534-D4F7-449B-8DC3-54ABD3B30C0C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321B9-FC7D-4FAD-A74E-B2DED2E760E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2000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467FA-5CDA-4AD0-8236-EAEFAC4FAB2E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E41E7-9482-4DAF-AD9F-D382DA6A0E3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2000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1B6B2-0755-4486-A5B0-DCFAAD8BBD1E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601AD-30DA-40A3-AE01-D8E1F231234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2000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6FDE6-167D-45C8-84DA-C1E6398859E2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85A40-FB61-4FF7-8FD9-7CB2E265362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2000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E2D80-C95C-4ED1-96F6-B258C90C70D4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C0E3D-3361-4E70-AFB1-5EE46CF2F69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2000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55E1B-221B-42BE-86FB-E92916A60BDD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5DE58-A27D-421B-825A-14859E22F75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2000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9F05B-667F-4138-AE25-A4D87F046272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41095-E8EC-4EE9-BACA-AA8A7B56FDC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2000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B1234F4-4042-4414-988C-1DC1AE384091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E07ECF4-6DBB-49D8-B86E-88C91AB604B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ransition spd="med" advTm="12000">
    <p:split orient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 descr="gauche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-180528" y="-243408"/>
            <a:ext cx="4752528" cy="7101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 descr="droite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572000" y="-243408"/>
            <a:ext cx="4824536" cy="7101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ZoneTexte 12"/>
          <p:cNvSpPr txBox="1"/>
          <p:nvPr/>
        </p:nvSpPr>
        <p:spPr>
          <a:xfrm>
            <a:off x="0" y="2780928"/>
            <a:ext cx="43559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 err="1" smtClean="0">
                <a:solidFill>
                  <a:srgbClr val="FF0066"/>
                </a:solidFill>
                <a:latin typeface="Jokerman" pitchFamily="82" charset="0"/>
              </a:rPr>
              <a:t>phrasal</a:t>
            </a:r>
            <a:endParaRPr lang="fr-FR" sz="8000" dirty="0">
              <a:solidFill>
                <a:srgbClr val="FF0066"/>
              </a:solidFill>
              <a:latin typeface="Jokerman" pitchFamily="82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111552" y="2780928"/>
            <a:ext cx="40324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 err="1" smtClean="0">
                <a:solidFill>
                  <a:srgbClr val="FF0066"/>
                </a:solidFill>
                <a:latin typeface="Jokerman" pitchFamily="82" charset="0"/>
              </a:rPr>
              <a:t>verbs</a:t>
            </a:r>
            <a:endParaRPr lang="fr-FR" sz="8000" dirty="0">
              <a:solidFill>
                <a:srgbClr val="FF0066"/>
              </a:solidFill>
              <a:latin typeface="Jokerman" pitchFamily="82" charset="0"/>
            </a:endParaRPr>
          </a:p>
        </p:txBody>
      </p:sp>
    </p:spTree>
  </p:cSld>
  <p:clrMapOvr>
    <a:masterClrMapping/>
  </p:clrMapOvr>
  <p:transition spd="med" advTm="12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0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7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500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  <a:endParaRPr lang="fr-FR" sz="6000" dirty="0">
              <a:solidFill>
                <a:schemeClr val="bg1"/>
              </a:solidFill>
              <a:latin typeface="Jokerman" pitchFamily="8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23528" y="1196752"/>
            <a:ext cx="8352928" cy="540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79512" y="4941168"/>
            <a:ext cx="87849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3600" dirty="0">
                <a:solidFill>
                  <a:schemeClr val="bg1"/>
                </a:solidFill>
                <a:latin typeface="Ravie" pitchFamily="82" charset="0"/>
              </a:rPr>
              <a:t>The prisoners broke </a:t>
            </a:r>
            <a:r>
              <a:rPr lang="en-GB" sz="3600" dirty="0" smtClean="0">
                <a:solidFill>
                  <a:schemeClr val="bg1"/>
                </a:solidFill>
                <a:latin typeface="Ravie" pitchFamily="82" charset="0"/>
              </a:rPr>
              <a:t>____ </a:t>
            </a:r>
            <a:r>
              <a:rPr lang="en-GB" sz="3600" dirty="0">
                <a:solidFill>
                  <a:schemeClr val="bg1"/>
                </a:solidFill>
                <a:latin typeface="Ravie" pitchFamily="82" charset="0"/>
              </a:rPr>
              <a:t>of jail when the guards weren't looking.</a:t>
            </a:r>
            <a:endParaRPr lang="fr-FR" sz="3600" dirty="0">
              <a:solidFill>
                <a:schemeClr val="bg1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156176" y="4797152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600" dirty="0" smtClean="0">
                <a:solidFill>
                  <a:srgbClr val="FF0000"/>
                </a:solidFill>
                <a:latin typeface="Ravie" pitchFamily="82" charset="0"/>
              </a:rPr>
              <a:t>out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49155" name="Picture 3" descr="C:\Users\Utilisateur\AppData\Local\Microsoft\Windows\Temporary Internet Files\Content.IE5\K5MXS9PV\MC900240487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808" y="1268760"/>
            <a:ext cx="3456384" cy="3804495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2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  <a:endParaRPr lang="fr-FR" sz="6000" dirty="0">
              <a:solidFill>
                <a:schemeClr val="bg1"/>
              </a:solidFill>
              <a:latin typeface="Jokerman" pitchFamily="8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23528" y="1196752"/>
            <a:ext cx="8352928" cy="540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79512" y="4941168"/>
            <a:ext cx="87849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3600" dirty="0">
                <a:solidFill>
                  <a:schemeClr val="bg1"/>
                </a:solidFill>
                <a:latin typeface="Ravie" pitchFamily="82" charset="0"/>
              </a:rPr>
              <a:t>The racing car blew </a:t>
            </a:r>
            <a:r>
              <a:rPr lang="en-GB" sz="3600" dirty="0" smtClean="0">
                <a:solidFill>
                  <a:schemeClr val="bg1"/>
                </a:solidFill>
                <a:latin typeface="Ravie" pitchFamily="82" charset="0"/>
              </a:rPr>
              <a:t>____ </a:t>
            </a:r>
            <a:r>
              <a:rPr lang="en-GB" sz="3600" dirty="0">
                <a:solidFill>
                  <a:schemeClr val="bg1"/>
                </a:solidFill>
                <a:latin typeface="Ravie" pitchFamily="82" charset="0"/>
              </a:rPr>
              <a:t>after it crashed into the </a:t>
            </a:r>
            <a:r>
              <a:rPr lang="en-GB" sz="3600" dirty="0" smtClean="0">
                <a:solidFill>
                  <a:schemeClr val="bg1"/>
                </a:solidFill>
                <a:latin typeface="Ravie" pitchFamily="82" charset="0"/>
              </a:rPr>
              <a:t>fence.</a:t>
            </a:r>
            <a:endParaRPr lang="fr-FR" sz="3600" dirty="0">
              <a:solidFill>
                <a:schemeClr val="bg1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156176" y="4869160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600" dirty="0" smtClean="0">
                <a:solidFill>
                  <a:srgbClr val="FF0000"/>
                </a:solidFill>
                <a:latin typeface="Ravie" pitchFamily="82" charset="0"/>
              </a:rPr>
              <a:t>up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50178" name="Picture 2" descr="C:\Program Files (x86)\Microsoft Office\MEDIA\CAGCAT10\j0212957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63688" y="1340768"/>
            <a:ext cx="5142069" cy="3228562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2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  <a:endParaRPr lang="fr-FR" sz="6000" dirty="0">
              <a:solidFill>
                <a:schemeClr val="bg1"/>
              </a:solidFill>
              <a:latin typeface="Jokerman" pitchFamily="8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23528" y="1196752"/>
            <a:ext cx="8352928" cy="540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79512" y="4941168"/>
            <a:ext cx="87849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3600" dirty="0">
                <a:solidFill>
                  <a:schemeClr val="bg1"/>
                </a:solidFill>
                <a:latin typeface="Ravie" pitchFamily="82" charset="0"/>
              </a:rPr>
              <a:t>We called </a:t>
            </a:r>
            <a:r>
              <a:rPr lang="en-GB" sz="3600" dirty="0" smtClean="0">
                <a:solidFill>
                  <a:schemeClr val="bg1"/>
                </a:solidFill>
                <a:latin typeface="Ravie" pitchFamily="82" charset="0"/>
              </a:rPr>
              <a:t>____ </a:t>
            </a:r>
            <a:r>
              <a:rPr lang="en-GB" sz="3600" dirty="0">
                <a:solidFill>
                  <a:schemeClr val="bg1"/>
                </a:solidFill>
                <a:latin typeface="Ravie" pitchFamily="82" charset="0"/>
              </a:rPr>
              <a:t>you last night but you weren't home.</a:t>
            </a:r>
            <a:endParaRPr lang="fr-FR" sz="3600" dirty="0">
              <a:solidFill>
                <a:schemeClr val="bg1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059832" y="4869160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600" dirty="0" smtClean="0">
                <a:solidFill>
                  <a:srgbClr val="FF0000"/>
                </a:solidFill>
                <a:latin typeface="Ravie" pitchFamily="82" charset="0"/>
              </a:rPr>
              <a:t>on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51204" name="Picture 4" descr="C:\Users\Utilisateur\AppData\Local\Microsoft\Windows\Temporary Internet Files\Content.IE5\XF30QTGZ\MC900089991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1760" y="1196752"/>
            <a:ext cx="4248472" cy="3748652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2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  <a:endParaRPr lang="fr-FR" sz="6000" dirty="0">
              <a:solidFill>
                <a:schemeClr val="bg1"/>
              </a:solidFill>
              <a:latin typeface="Jokerman" pitchFamily="8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23528" y="1196752"/>
            <a:ext cx="8352928" cy="540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79512" y="4941168"/>
            <a:ext cx="87849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3600" dirty="0">
                <a:solidFill>
                  <a:schemeClr val="bg1"/>
                </a:solidFill>
                <a:latin typeface="Ravie" pitchFamily="82" charset="0"/>
              </a:rPr>
              <a:t>We don't know where he lives. How can we find </a:t>
            </a:r>
            <a:r>
              <a:rPr lang="en-GB" sz="3600" dirty="0" smtClean="0">
                <a:solidFill>
                  <a:schemeClr val="bg1"/>
                </a:solidFill>
                <a:latin typeface="Ravie" pitchFamily="82" charset="0"/>
              </a:rPr>
              <a:t>____?</a:t>
            </a:r>
            <a:endParaRPr lang="fr-FR" sz="3600" dirty="0">
              <a:solidFill>
                <a:schemeClr val="bg1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843808" y="5934670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600" dirty="0" smtClean="0">
                <a:solidFill>
                  <a:srgbClr val="FF0000"/>
                </a:solidFill>
                <a:latin typeface="Ravie" pitchFamily="82" charset="0"/>
              </a:rPr>
              <a:t>out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52226" name="Picture 2" descr="C:\Users\Utilisateur\AppData\Local\Microsoft\Windows\Temporary Internet Files\Content.IE5\K5MXS9PV\MC900030293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9712" y="1268760"/>
            <a:ext cx="4597828" cy="3522622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2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  <a:endParaRPr lang="fr-FR" sz="6000" dirty="0">
              <a:solidFill>
                <a:schemeClr val="bg1"/>
              </a:solidFill>
              <a:latin typeface="Jokerman" pitchFamily="8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23528" y="1196752"/>
            <a:ext cx="8352928" cy="540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79512" y="4941168"/>
            <a:ext cx="87849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3600" dirty="0" smtClean="0">
                <a:solidFill>
                  <a:schemeClr val="bg1"/>
                </a:solidFill>
                <a:latin typeface="Ravie" pitchFamily="82" charset="0"/>
              </a:rPr>
              <a:t>They </a:t>
            </a:r>
            <a:r>
              <a:rPr lang="en-GB" sz="3600" dirty="0">
                <a:solidFill>
                  <a:schemeClr val="bg1"/>
                </a:solidFill>
                <a:latin typeface="Ravie" pitchFamily="82" charset="0"/>
              </a:rPr>
              <a:t>had to cut the old tree in our yard </a:t>
            </a:r>
            <a:r>
              <a:rPr lang="en-GB" sz="3600" dirty="0" smtClean="0">
                <a:solidFill>
                  <a:schemeClr val="bg1"/>
                </a:solidFill>
                <a:latin typeface="Ravie" pitchFamily="82" charset="0"/>
              </a:rPr>
              <a:t>_____ </a:t>
            </a:r>
            <a:r>
              <a:rPr lang="en-GB" sz="3600" dirty="0">
                <a:solidFill>
                  <a:schemeClr val="bg1"/>
                </a:solidFill>
                <a:latin typeface="Ravie" pitchFamily="82" charset="0"/>
              </a:rPr>
              <a:t>after the storm.</a:t>
            </a:r>
            <a:endParaRPr lang="fr-FR" sz="3600" dirty="0">
              <a:solidFill>
                <a:schemeClr val="bg1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580112" y="5445224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600" dirty="0" smtClean="0">
                <a:solidFill>
                  <a:srgbClr val="FF0000"/>
                </a:solidFill>
                <a:latin typeface="Ravie" pitchFamily="82" charset="0"/>
              </a:rPr>
              <a:t>down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53250" name="Picture 2" descr="C:\Users\Utilisateur\AppData\Local\Microsoft\Windows\Temporary Internet Files\Content.IE5\ZDMBHNKF\MC900197903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3848" y="1340768"/>
            <a:ext cx="3172049" cy="3590296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2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  <a:endParaRPr lang="fr-FR" sz="6000" dirty="0">
              <a:solidFill>
                <a:schemeClr val="bg1"/>
              </a:solidFill>
              <a:latin typeface="Jokerman" pitchFamily="8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23528" y="1196752"/>
            <a:ext cx="8352928" cy="540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79512" y="4941168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3600" dirty="0">
                <a:solidFill>
                  <a:schemeClr val="bg1"/>
                </a:solidFill>
                <a:latin typeface="Ravie" pitchFamily="82" charset="0"/>
              </a:rPr>
              <a:t>We will get the hotel keys when we check </a:t>
            </a:r>
            <a:r>
              <a:rPr lang="en-GB" sz="3600" dirty="0" smtClean="0">
                <a:solidFill>
                  <a:schemeClr val="bg1"/>
                </a:solidFill>
                <a:latin typeface="Ravie" pitchFamily="82" charset="0"/>
              </a:rPr>
              <a:t>_____.</a:t>
            </a:r>
            <a:endParaRPr lang="fr-FR" sz="3600" dirty="0">
              <a:solidFill>
                <a:schemeClr val="bg1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20072" y="5445224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600" dirty="0" smtClean="0">
                <a:solidFill>
                  <a:srgbClr val="FF0000"/>
                </a:solidFill>
                <a:latin typeface="Ravie" pitchFamily="82" charset="0"/>
              </a:rPr>
              <a:t>in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54281" name="Picture 9" descr="C:\Users\Utilisateur\AppData\Local\Microsoft\Windows\Temporary Internet Files\Content.IE5\XF30QTGZ\MC900198276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1760" y="1184678"/>
            <a:ext cx="4615302" cy="3654956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2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  <a:endParaRPr lang="fr-FR" sz="6000" dirty="0">
              <a:solidFill>
                <a:schemeClr val="bg1"/>
              </a:solidFill>
              <a:latin typeface="Jokerman" pitchFamily="8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23528" y="1196752"/>
            <a:ext cx="8352928" cy="540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0" y="4941168"/>
            <a:ext cx="87849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3600" dirty="0">
                <a:solidFill>
                  <a:schemeClr val="bg1"/>
                </a:solidFill>
                <a:latin typeface="Ravie" pitchFamily="82" charset="0"/>
              </a:rPr>
              <a:t>My wife backed me </a:t>
            </a:r>
            <a:r>
              <a:rPr lang="en-GB" sz="3600" dirty="0" smtClean="0">
                <a:solidFill>
                  <a:schemeClr val="bg1"/>
                </a:solidFill>
                <a:latin typeface="Ravie" pitchFamily="82" charset="0"/>
              </a:rPr>
              <a:t>___ </a:t>
            </a:r>
            <a:r>
              <a:rPr lang="en-GB" sz="3600" dirty="0">
                <a:solidFill>
                  <a:schemeClr val="bg1"/>
                </a:solidFill>
                <a:latin typeface="Ravie" pitchFamily="82" charset="0"/>
              </a:rPr>
              <a:t>over my decision to quit my job.</a:t>
            </a:r>
            <a:endParaRPr lang="fr-FR" sz="3600" dirty="0">
              <a:solidFill>
                <a:schemeClr val="bg1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975648" y="4869160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600" dirty="0" smtClean="0">
                <a:solidFill>
                  <a:srgbClr val="FF0000"/>
                </a:solidFill>
                <a:latin typeface="Ravie" pitchFamily="82" charset="0"/>
              </a:rPr>
              <a:t>up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27656" name="Picture 8" descr="C:\Users\Utilisateur\AppData\Local\Microsoft\Windows\Temporary Internet Files\Content.IE5\XF30QTGZ\MC900358781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27784" y="1268760"/>
            <a:ext cx="3456383" cy="3716026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2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  <a:endParaRPr lang="fr-FR" sz="6000" dirty="0">
              <a:solidFill>
                <a:schemeClr val="bg1"/>
              </a:solidFill>
              <a:latin typeface="Jokerman" pitchFamily="8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23528" y="1196752"/>
            <a:ext cx="8352928" cy="540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0" y="4941168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3600" dirty="0" smtClean="0">
                <a:solidFill>
                  <a:schemeClr val="bg1"/>
                </a:solidFill>
                <a:latin typeface="Ravie" pitchFamily="82" charset="0"/>
              </a:rPr>
              <a:t>My </a:t>
            </a:r>
            <a:r>
              <a:rPr lang="en-GB" sz="3600" dirty="0">
                <a:solidFill>
                  <a:schemeClr val="bg1"/>
                </a:solidFill>
                <a:latin typeface="Ravie" pitchFamily="82" charset="0"/>
              </a:rPr>
              <a:t>car broke </a:t>
            </a:r>
            <a:r>
              <a:rPr lang="en-GB" sz="3600" dirty="0" smtClean="0">
                <a:solidFill>
                  <a:schemeClr val="bg1"/>
                </a:solidFill>
                <a:latin typeface="Ravie" pitchFamily="82" charset="0"/>
              </a:rPr>
              <a:t>_____ on my way to work yesterday.</a:t>
            </a:r>
            <a:endParaRPr lang="fr-FR" sz="3600" dirty="0">
              <a:solidFill>
                <a:schemeClr val="bg1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995936" y="4797152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600" dirty="0" smtClean="0">
                <a:solidFill>
                  <a:srgbClr val="FF0000"/>
                </a:solidFill>
                <a:latin typeface="Ravie" pitchFamily="82" charset="0"/>
              </a:rPr>
              <a:t>down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41986" name="Picture 2" descr="C:\Users\Utilisateur\AppData\Local\Microsoft\Windows\Temporary Internet Files\Content.IE5\K5MXS9PV\MP900399379[1]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55776" y="1268760"/>
            <a:ext cx="3672408" cy="367240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 advTm="12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  <a:endParaRPr lang="fr-FR" sz="6000" dirty="0">
              <a:solidFill>
                <a:schemeClr val="bg1"/>
              </a:solidFill>
              <a:latin typeface="Jokerman" pitchFamily="8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23528" y="1196752"/>
            <a:ext cx="8352928" cy="540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0" y="4941168"/>
            <a:ext cx="87849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3600" dirty="0">
                <a:solidFill>
                  <a:schemeClr val="bg1"/>
                </a:solidFill>
                <a:latin typeface="Ravie" pitchFamily="82" charset="0"/>
              </a:rPr>
              <a:t>Please clean </a:t>
            </a:r>
            <a:r>
              <a:rPr lang="en-GB" sz="3600" dirty="0" smtClean="0">
                <a:solidFill>
                  <a:schemeClr val="bg1"/>
                </a:solidFill>
                <a:latin typeface="Ravie" pitchFamily="82" charset="0"/>
              </a:rPr>
              <a:t>____ </a:t>
            </a:r>
            <a:r>
              <a:rPr lang="en-GB" sz="3600" dirty="0">
                <a:solidFill>
                  <a:schemeClr val="bg1"/>
                </a:solidFill>
                <a:latin typeface="Ravie" pitchFamily="82" charset="0"/>
              </a:rPr>
              <a:t>your bedroom before you go outside.</a:t>
            </a:r>
            <a:endParaRPr lang="fr-FR" sz="3600" dirty="0">
              <a:solidFill>
                <a:schemeClr val="bg1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995936" y="4797152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600" dirty="0" smtClean="0">
                <a:solidFill>
                  <a:srgbClr val="FF0000"/>
                </a:solidFill>
                <a:latin typeface="Ravie" pitchFamily="82" charset="0"/>
              </a:rPr>
              <a:t>up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43010" name="Picture 2" descr="C:\Users\Utilisateur\AppData\Local\Microsoft\Windows\Temporary Internet Files\Content.IE5\ZDMBHNKF\MC900155765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71800" y="1268760"/>
            <a:ext cx="3528392" cy="3750290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2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  <a:endParaRPr lang="fr-FR" sz="6000" dirty="0">
              <a:solidFill>
                <a:schemeClr val="bg1"/>
              </a:solidFill>
              <a:latin typeface="Jokerman" pitchFamily="8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23528" y="1196752"/>
            <a:ext cx="8352928" cy="540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79512" y="4941168"/>
            <a:ext cx="87849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3600" dirty="0" smtClean="0">
                <a:solidFill>
                  <a:schemeClr val="bg1"/>
                </a:solidFill>
                <a:latin typeface="Ravie" pitchFamily="82" charset="0"/>
              </a:rPr>
              <a:t>Just </a:t>
            </a:r>
            <a:r>
              <a:rPr lang="en-GB" sz="3600" dirty="0">
                <a:solidFill>
                  <a:schemeClr val="bg1"/>
                </a:solidFill>
                <a:latin typeface="Ravie" pitchFamily="82" charset="0"/>
              </a:rPr>
              <a:t>fill </a:t>
            </a:r>
            <a:r>
              <a:rPr lang="en-GB" sz="3600" dirty="0" smtClean="0">
                <a:solidFill>
                  <a:schemeClr val="bg1"/>
                </a:solidFill>
                <a:latin typeface="Ravie" pitchFamily="82" charset="0"/>
              </a:rPr>
              <a:t>___ </a:t>
            </a:r>
            <a:r>
              <a:rPr lang="en-GB" sz="3600" dirty="0">
                <a:solidFill>
                  <a:schemeClr val="bg1"/>
                </a:solidFill>
                <a:latin typeface="Ravie" pitchFamily="82" charset="0"/>
              </a:rPr>
              <a:t>the form with your name, address, and phone </a:t>
            </a:r>
            <a:r>
              <a:rPr lang="en-GB" sz="3600" dirty="0" smtClean="0">
                <a:solidFill>
                  <a:schemeClr val="bg1"/>
                </a:solidFill>
                <a:latin typeface="Ravie" pitchFamily="82" charset="0"/>
              </a:rPr>
              <a:t>number, please.</a:t>
            </a:r>
            <a:endParaRPr lang="fr-FR" sz="3600" dirty="0">
              <a:solidFill>
                <a:schemeClr val="bg1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051720" y="4797152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600" dirty="0" smtClean="0">
                <a:solidFill>
                  <a:srgbClr val="FF0000"/>
                </a:solidFill>
                <a:latin typeface="Ravie" pitchFamily="82" charset="0"/>
              </a:rPr>
              <a:t>in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44034" name="Picture 2" descr="C:\Users\Utilisateur\AppData\Local\Microsoft\Windows\Temporary Internet Files\Content.IE5\7EXBP37M\MC900128976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59832" y="1268760"/>
            <a:ext cx="2777204" cy="3311834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2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  <a:endParaRPr lang="fr-FR" sz="6000" dirty="0">
              <a:solidFill>
                <a:schemeClr val="bg1"/>
              </a:solidFill>
              <a:latin typeface="Jokerman" pitchFamily="8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23528" y="1196752"/>
            <a:ext cx="8352928" cy="540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79512" y="4941168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3600" dirty="0">
                <a:solidFill>
                  <a:schemeClr val="bg1"/>
                </a:solidFill>
                <a:latin typeface="Ravie" pitchFamily="82" charset="0"/>
              </a:rPr>
              <a:t>Somebody broke </a:t>
            </a:r>
            <a:r>
              <a:rPr lang="en-GB" sz="3600" dirty="0" smtClean="0">
                <a:solidFill>
                  <a:schemeClr val="bg1"/>
                </a:solidFill>
                <a:latin typeface="Ravie" pitchFamily="82" charset="0"/>
              </a:rPr>
              <a:t>____ </a:t>
            </a:r>
            <a:r>
              <a:rPr lang="en-GB" sz="3600" dirty="0">
                <a:solidFill>
                  <a:schemeClr val="bg1"/>
                </a:solidFill>
                <a:latin typeface="Ravie" pitchFamily="82" charset="0"/>
              </a:rPr>
              <a:t>last night and stole our stereo.</a:t>
            </a:r>
            <a:endParaRPr lang="fr-FR" sz="3600" dirty="0">
              <a:solidFill>
                <a:schemeClr val="bg1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932040" y="4869160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600" dirty="0" smtClean="0">
                <a:solidFill>
                  <a:srgbClr val="FF0000"/>
                </a:solidFill>
                <a:latin typeface="Ravie" pitchFamily="82" charset="0"/>
              </a:rPr>
              <a:t>in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45058" name="Picture 2" descr="C:\Users\Utilisateur\AppData\Local\Microsoft\Windows\Temporary Internet Files\Content.IE5\K5MXS9PV\MC900370484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27784" y="1268760"/>
            <a:ext cx="3456384" cy="3614494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2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  <a:endParaRPr lang="fr-FR" sz="6000" dirty="0">
              <a:solidFill>
                <a:schemeClr val="bg1"/>
              </a:solidFill>
              <a:latin typeface="Jokerman" pitchFamily="8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23528" y="1196752"/>
            <a:ext cx="8352928" cy="540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79512" y="4941168"/>
            <a:ext cx="87849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3600" dirty="0">
                <a:solidFill>
                  <a:schemeClr val="bg1"/>
                </a:solidFill>
                <a:latin typeface="Ravie" pitchFamily="82" charset="0"/>
              </a:rPr>
              <a:t>The firemen had to break </a:t>
            </a:r>
            <a:r>
              <a:rPr lang="en-GB" sz="3600" dirty="0" smtClean="0">
                <a:solidFill>
                  <a:schemeClr val="bg1"/>
                </a:solidFill>
                <a:latin typeface="Ravie" pitchFamily="82" charset="0"/>
              </a:rPr>
              <a:t>_____ </a:t>
            </a:r>
            <a:r>
              <a:rPr lang="en-GB" sz="3600" dirty="0">
                <a:solidFill>
                  <a:schemeClr val="bg1"/>
                </a:solidFill>
                <a:latin typeface="Ravie" pitchFamily="82" charset="0"/>
              </a:rPr>
              <a:t>the room to rescue the children.</a:t>
            </a:r>
            <a:endParaRPr lang="fr-FR" sz="3600" dirty="0">
              <a:solidFill>
                <a:schemeClr val="bg1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5445224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600" dirty="0" err="1" smtClean="0">
                <a:solidFill>
                  <a:srgbClr val="FF0000"/>
                </a:solidFill>
                <a:latin typeface="Ravie" pitchFamily="82" charset="0"/>
              </a:rPr>
              <a:t>into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46082" name="Picture 2" descr="C:\Users\Utilisateur\AppData\Local\Microsoft\Windows\Temporary Internet Files\Content.IE5\XF30QTGZ\MC900233186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808" y="1052736"/>
            <a:ext cx="3744415" cy="4016371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2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  <a:endParaRPr lang="fr-FR" sz="6000" dirty="0">
              <a:solidFill>
                <a:schemeClr val="bg1"/>
              </a:solidFill>
              <a:latin typeface="Jokerman" pitchFamily="8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23528" y="1196752"/>
            <a:ext cx="8352928" cy="540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79512" y="4941168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3600" dirty="0">
                <a:solidFill>
                  <a:schemeClr val="bg1"/>
                </a:solidFill>
                <a:latin typeface="Ravie" pitchFamily="82" charset="0"/>
              </a:rPr>
              <a:t>The money must have fallen </a:t>
            </a:r>
            <a:r>
              <a:rPr lang="en-GB" sz="3600" dirty="0" smtClean="0">
                <a:solidFill>
                  <a:schemeClr val="bg1"/>
                </a:solidFill>
                <a:latin typeface="Ravie" pitchFamily="82" charset="0"/>
              </a:rPr>
              <a:t>_____ </a:t>
            </a:r>
            <a:r>
              <a:rPr lang="en-GB" sz="3600" dirty="0">
                <a:solidFill>
                  <a:schemeClr val="bg1"/>
                </a:solidFill>
                <a:latin typeface="Ravie" pitchFamily="82" charset="0"/>
              </a:rPr>
              <a:t>of my pocket.</a:t>
            </a:r>
            <a:endParaRPr lang="fr-FR" sz="3600" dirty="0">
              <a:solidFill>
                <a:schemeClr val="bg1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83568" y="5373216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600" dirty="0" smtClean="0">
                <a:solidFill>
                  <a:srgbClr val="FF0000"/>
                </a:solidFill>
                <a:latin typeface="Ravie" pitchFamily="82" charset="0"/>
              </a:rPr>
              <a:t>out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47106" name="Picture 2" descr="C:\Users\Utilisateur\AppData\Local\Microsoft\Windows\Temporary Internet Files\Content.IE5\K5MXS9PV\MC900343565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808" y="1340768"/>
            <a:ext cx="3627387" cy="3247711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2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  <a:endParaRPr lang="fr-FR" sz="6000" dirty="0">
              <a:solidFill>
                <a:schemeClr val="bg1"/>
              </a:solidFill>
              <a:latin typeface="Jokerman" pitchFamily="8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23528" y="1196752"/>
            <a:ext cx="8352928" cy="540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79512" y="4941168"/>
            <a:ext cx="87849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3600" dirty="0">
                <a:solidFill>
                  <a:schemeClr val="bg1"/>
                </a:solidFill>
                <a:latin typeface="Ravie" pitchFamily="82" charset="0"/>
              </a:rPr>
              <a:t>The phone company cut </a:t>
            </a:r>
            <a:r>
              <a:rPr lang="en-GB" sz="3600" dirty="0" smtClean="0">
                <a:solidFill>
                  <a:schemeClr val="bg1"/>
                </a:solidFill>
                <a:latin typeface="Ravie" pitchFamily="82" charset="0"/>
              </a:rPr>
              <a:t>___ </a:t>
            </a:r>
            <a:r>
              <a:rPr lang="en-GB" sz="3600" dirty="0">
                <a:solidFill>
                  <a:schemeClr val="bg1"/>
                </a:solidFill>
                <a:latin typeface="Ravie" pitchFamily="82" charset="0"/>
              </a:rPr>
              <a:t>our phone because we didn't pay the bill.</a:t>
            </a:r>
            <a:endParaRPr lang="fr-FR" sz="3600" dirty="0">
              <a:solidFill>
                <a:schemeClr val="bg1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516216" y="4869160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600" dirty="0" smtClean="0">
                <a:solidFill>
                  <a:srgbClr val="FF0000"/>
                </a:solidFill>
                <a:latin typeface="Ravie" pitchFamily="82" charset="0"/>
              </a:rPr>
              <a:t>off</a:t>
            </a:r>
            <a:endParaRPr lang="fr-FR" sz="3600" dirty="0">
              <a:solidFill>
                <a:srgbClr val="FF0000"/>
              </a:solidFill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48131" name="Picture 3" descr="C:\Users\Utilisateur\AppData\Local\Microsoft\Windows\Temporary Internet Files\Content.IE5\XF30QTGZ\MC900389228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1760" y="1340768"/>
            <a:ext cx="4392488" cy="3401577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2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243</Words>
  <Application>Microsoft Office PowerPoint</Application>
  <PresentationFormat>On-screen Show (4:3)</PresentationFormat>
  <Paragraphs>59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Unicornis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Quintino</dc:creator>
  <cp:lastModifiedBy>Gareth Pitchford</cp:lastModifiedBy>
  <cp:revision>155</cp:revision>
  <dcterms:created xsi:type="dcterms:W3CDTF">2007-07-23T00:14:50Z</dcterms:created>
  <dcterms:modified xsi:type="dcterms:W3CDTF">2013-04-11T09:25:26Z</dcterms:modified>
</cp:coreProperties>
</file>