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9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6699"/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7" autoAdjust="0"/>
    <p:restoredTop sz="94692" autoAdjust="0"/>
  </p:normalViewPr>
  <p:slideViewPr>
    <p:cSldViewPr>
      <p:cViewPr>
        <p:scale>
          <a:sx n="77" d="100"/>
          <a:sy n="77" d="100"/>
        </p:scale>
        <p:origin x="-118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70AC86-F16B-4E24-A2EA-FBFC2BF2DB6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AC66C9-F8B2-496B-B526-F19EC0A5BFB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160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A3B34C-4787-4744-A6FA-B640A0CB3255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99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71ADB2-BD20-451E-ADE1-6A3BC9D0206B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09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D8C1B6-3E47-4033-9631-FF61772FB7F4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19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5E8D50F-EEF7-4A05-9DEC-E286B25ED0C3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C6E833-7149-44F1-985F-317C1D0C8E7E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40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5F5C8-51F1-4B8F-BDDB-D5C13F8D59E5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50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97B390-1525-472D-8048-CECFE210D44B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60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9A602D5-1079-4D01-926F-DD38E112EDFF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8C3A88-2AE3-4A8F-A11C-8855F5C6EFFB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3D5FF9-B118-492D-BEEE-5332E048561C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37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C44603C-49B4-4ECF-8291-C74857E1C2DF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ADF6B4-270E-49F7-B564-2FD967BF08CE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2A8AD6-8A82-4FDF-9885-004A1C97FE6B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FC30CF-CA99-4247-94D2-5D3B43CA0FB1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E89713-7C0F-4C97-8F17-741FBBACE02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98C4AC-0F49-4638-BEC9-61CEE135BA68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4428B-FA5E-4CC7-ACFF-2D95D81413E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69948-C4EC-43A4-A7F0-FEBA11F7A85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CA3D7-3D86-4A99-93FA-FC48E4E6C3A1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61C3D-6F52-4B8B-9A51-6DFE48B06AF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D96BF-EA03-4575-A640-88D1C0313E31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ACC07-685E-4DB2-AFF6-E87610FA8F1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5E1E4-627E-4B51-A92D-309C65C51B8F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AAC51-0A12-4AE1-A739-9A52905C892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87DE4-E50E-4354-8C55-033D9BE789E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0EF0A-4410-4B58-B178-4A437A376B5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694FA-6EDE-4DA0-9DB8-EBAA6281467D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56A89-AE82-4FB0-8507-D75C3C9BFA2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B1D9E-E269-4FE3-8D8D-3C88607768D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B25E4-5019-4296-991D-88626A427CF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7C4E5-C1FA-4144-B2E6-5EE49F93F61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E7967-DE51-4337-AEBD-7D66280AEE1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16F2A-9C22-4880-B2A5-8FFB7730C91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925FA-6E69-4AF9-A49E-0C6C6C41E6F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E6DF1-CE43-438E-8BF2-8AEDF91B60A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0996F-F124-4972-AE66-0B05EEF6AB7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6C439-D685-4CCD-B496-BB7538968AD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14455-0C76-41C0-AA06-925F6099FC3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D979A2-C822-4F1C-97E8-EFC7B330A43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2BDEE5-F5AF-4DEE-9A70-6B7BF9BF536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ransition spd="med" advTm="10000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gauch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975" y="-242888"/>
            <a:ext cx="4752975" cy="71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droit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-242888"/>
            <a:ext cx="4824413" cy="71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0" y="2781300"/>
            <a:ext cx="43561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8000" dirty="0" err="1">
                <a:solidFill>
                  <a:srgbClr val="002060"/>
                </a:solidFill>
                <a:latin typeface="Jokerman" pitchFamily="82" charset="0"/>
              </a:rPr>
              <a:t>phrasal</a:t>
            </a:r>
            <a:endParaRPr lang="fr-FR" sz="8000" dirty="0">
              <a:solidFill>
                <a:srgbClr val="002060"/>
              </a:solidFill>
              <a:latin typeface="Jokerman" pitchFamily="82" charset="0"/>
            </a:endParaRP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5111750" y="2781300"/>
            <a:ext cx="40322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8000" dirty="0" err="1">
                <a:solidFill>
                  <a:srgbClr val="002060"/>
                </a:solidFill>
                <a:latin typeface="Jokerman" pitchFamily="82" charset="0"/>
              </a:rPr>
              <a:t>verbs</a:t>
            </a:r>
            <a:endParaRPr lang="fr-FR" sz="8000" dirty="0">
              <a:solidFill>
                <a:srgbClr val="002060"/>
              </a:solidFill>
              <a:latin typeface="Jokerman" pitchFamily="82" charset="0"/>
            </a:endParaRPr>
          </a:p>
        </p:txBody>
      </p:sp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1196975"/>
            <a:ext cx="8351838" cy="54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532" name="ZoneTexte 6"/>
          <p:cNvSpPr txBox="1">
            <a:spLocks noChangeArrowheads="1"/>
          </p:cNvSpPr>
          <p:nvPr/>
        </p:nvSpPr>
        <p:spPr bwMode="auto">
          <a:xfrm>
            <a:off x="323850" y="4868863"/>
            <a:ext cx="84248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It's a fancy dress party so we have to dress ____.</a:t>
            </a:r>
            <a:endParaRPr lang="fr-FR" sz="360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975350" y="5373688"/>
            <a:ext cx="316865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up</a:t>
            </a:r>
          </a:p>
          <a:p>
            <a:endParaRPr lang="fr-FR"/>
          </a:p>
        </p:txBody>
      </p:sp>
      <p:pic>
        <p:nvPicPr>
          <p:cNvPr id="22534" name="Picture 2" descr="C:\Users\Utilisateur\AppData\Local\Microsoft\Windows\Temporary Internet Files\Content.IE5\K5MXS9PV\MC900433654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375" y="1203325"/>
            <a:ext cx="2100263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1196975"/>
            <a:ext cx="8351838" cy="54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3556" name="ZoneTexte 6"/>
          <p:cNvSpPr txBox="1">
            <a:spLocks noChangeArrowheads="1"/>
          </p:cNvSpPr>
          <p:nvPr/>
        </p:nvSpPr>
        <p:spPr bwMode="auto">
          <a:xfrm>
            <a:off x="323850" y="4868863"/>
            <a:ext cx="84248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It's time to do _____ with all of these old clothes.</a:t>
            </a:r>
            <a:endParaRPr lang="fr-FR" sz="360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427538" y="4797425"/>
            <a:ext cx="316865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away</a:t>
            </a:r>
          </a:p>
          <a:p>
            <a:endParaRPr lang="fr-FR"/>
          </a:p>
        </p:txBody>
      </p:sp>
      <p:pic>
        <p:nvPicPr>
          <p:cNvPr id="23558" name="Picture 2" descr="C:\Users\Utilisateur\AppData\Local\Microsoft\Windows\Temporary Internet Files\Content.IE5\7EXBP37M\MC90035689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413" y="1196975"/>
            <a:ext cx="3744912" cy="342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1196975"/>
            <a:ext cx="8351838" cy="54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580" name="ZoneTexte 6"/>
          <p:cNvSpPr txBox="1">
            <a:spLocks noChangeArrowheads="1"/>
          </p:cNvSpPr>
          <p:nvPr/>
        </p:nvSpPr>
        <p:spPr bwMode="auto">
          <a:xfrm>
            <a:off x="323850" y="4868863"/>
            <a:ext cx="8424863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My boyfriend and I broke ____ before I moved to America.</a:t>
            </a:r>
            <a:endParaRPr lang="fr-FR" sz="360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50825" y="5300663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up</a:t>
            </a:r>
          </a:p>
          <a:p>
            <a:endParaRPr lang="fr-FR"/>
          </a:p>
        </p:txBody>
      </p:sp>
      <p:pic>
        <p:nvPicPr>
          <p:cNvPr id="24582" name="Picture 2" descr="C:\Users\Utilisateur\AppData\Local\Microsoft\Windows\Temporary Internet Files\Content.IE5\K5MXS9PV\MC900434395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8175" y="1196975"/>
            <a:ext cx="4967288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1196975"/>
            <a:ext cx="8351838" cy="54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604" name="ZoneTexte 6"/>
          <p:cNvSpPr txBox="1">
            <a:spLocks noChangeArrowheads="1"/>
          </p:cNvSpPr>
          <p:nvPr/>
        </p:nvSpPr>
        <p:spPr bwMode="auto">
          <a:xfrm>
            <a:off x="323850" y="4868863"/>
            <a:ext cx="8424863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My grandparents brought me ____ after my parents died.</a:t>
            </a:r>
            <a:endParaRPr lang="fr-FR" sz="360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11188" y="5300663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up</a:t>
            </a:r>
          </a:p>
          <a:p>
            <a:endParaRPr lang="fr-FR"/>
          </a:p>
        </p:txBody>
      </p:sp>
      <p:pic>
        <p:nvPicPr>
          <p:cNvPr id="25606" name="Picture 6" descr="C:\Users\Utilisateur\AppData\Local\Microsoft\Windows\Temporary Internet Files\Content.IE5\XF30QTGZ\MC90008945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2988" y="1268413"/>
            <a:ext cx="5770562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1196975"/>
            <a:ext cx="8351838" cy="54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628" name="ZoneTexte 6"/>
          <p:cNvSpPr txBox="1">
            <a:spLocks noChangeArrowheads="1"/>
          </p:cNvSpPr>
          <p:nvPr/>
        </p:nvSpPr>
        <p:spPr bwMode="auto">
          <a:xfrm>
            <a:off x="323850" y="4868863"/>
            <a:ext cx="8424863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My niece came ______ with chicken pox this weekend.</a:t>
            </a:r>
            <a:endParaRPr lang="fr-FR" sz="360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651500" y="4797425"/>
            <a:ext cx="316865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down</a:t>
            </a:r>
          </a:p>
          <a:p>
            <a:endParaRPr lang="fr-FR"/>
          </a:p>
        </p:txBody>
      </p:sp>
      <p:pic>
        <p:nvPicPr>
          <p:cNvPr id="26630" name="Picture 2" descr="C:\Users\Utilisateur\AppData\Local\Microsoft\Windows\Temporary Internet Files\Content.IE5\XF30QTGZ\MC90034747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4075" y="1268413"/>
            <a:ext cx="4608513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1196975"/>
            <a:ext cx="8351838" cy="54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652" name="ZoneTexte 6"/>
          <p:cNvSpPr txBox="1">
            <a:spLocks noChangeArrowheads="1"/>
          </p:cNvSpPr>
          <p:nvPr/>
        </p:nvSpPr>
        <p:spPr bwMode="auto">
          <a:xfrm>
            <a:off x="323850" y="4868863"/>
            <a:ext cx="84248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My sister and I get ____ very well together.</a:t>
            </a:r>
            <a:endParaRPr lang="fr-FR" sz="360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975350" y="4724400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on</a:t>
            </a:r>
          </a:p>
          <a:p>
            <a:endParaRPr lang="fr-FR"/>
          </a:p>
        </p:txBody>
      </p:sp>
      <p:pic>
        <p:nvPicPr>
          <p:cNvPr id="27654" name="Picture 2" descr="C:\Users\Utilisateur\AppData\Local\Microsoft\Windows\Temporary Internet Files\Content.IE5\7EXBP37M\MC90035877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2138" y="1196975"/>
            <a:ext cx="2857500" cy="383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1196975"/>
            <a:ext cx="8351838" cy="54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676" name="ZoneTexte 6"/>
          <p:cNvSpPr txBox="1">
            <a:spLocks noChangeArrowheads="1"/>
          </p:cNvSpPr>
          <p:nvPr/>
        </p:nvSpPr>
        <p:spPr bwMode="auto">
          <a:xfrm>
            <a:off x="323850" y="4868863"/>
            <a:ext cx="8424863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We worked so hard this year that we had to get  _____ for a week.</a:t>
            </a:r>
            <a:endParaRPr lang="fr-FR" sz="360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042988" y="5934075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away</a:t>
            </a:r>
          </a:p>
          <a:p>
            <a:endParaRPr lang="fr-FR"/>
          </a:p>
        </p:txBody>
      </p:sp>
      <p:pic>
        <p:nvPicPr>
          <p:cNvPr id="28678" name="Picture 4" descr="C:\Users\Utilisateur\AppData\Local\Microsoft\Windows\Temporary Internet Files\Content.IE5\K5MXS9PV\MC900352099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00338" y="1412875"/>
            <a:ext cx="4384675" cy="342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1196975"/>
            <a:ext cx="8351838" cy="54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340" name="ZoneTexte 6"/>
          <p:cNvSpPr txBox="1">
            <a:spLocks noChangeArrowheads="1"/>
          </p:cNvSpPr>
          <p:nvPr/>
        </p:nvSpPr>
        <p:spPr bwMode="auto">
          <a:xfrm>
            <a:off x="971550" y="5084763"/>
            <a:ext cx="69850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Brian asked Judy ________to dinner.</a:t>
            </a:r>
            <a:endParaRPr lang="fr-FR" sz="3600">
              <a:solidFill>
                <a:schemeClr val="bg1"/>
              </a:solidFill>
              <a:latin typeface="Ravie" pitchFamily="82" charset="0"/>
            </a:endParaRPr>
          </a:p>
          <a:p>
            <a:endParaRPr lang="fr-FR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547813" y="5516563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out</a:t>
            </a:r>
          </a:p>
          <a:p>
            <a:endParaRPr lang="fr-FR"/>
          </a:p>
        </p:txBody>
      </p:sp>
      <p:pic>
        <p:nvPicPr>
          <p:cNvPr id="14342" name="Picture 2" descr="C:\Users\Utilisateur\AppData\Local\Microsoft\Windows\Temporary Internet Files\Content.IE5\K5MXS9PV\MC900432499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613" y="1268413"/>
            <a:ext cx="5184775" cy="379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1196975"/>
            <a:ext cx="8351838" cy="54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364" name="ZoneTexte 6"/>
          <p:cNvSpPr txBox="1">
            <a:spLocks noChangeArrowheads="1"/>
          </p:cNvSpPr>
          <p:nvPr/>
        </p:nvSpPr>
        <p:spPr bwMode="auto">
          <a:xfrm>
            <a:off x="395288" y="5084763"/>
            <a:ext cx="82089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Mum counts _____ us  to make our beds.</a:t>
            </a:r>
            <a:endParaRPr lang="fr-FR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924300" y="4941888"/>
            <a:ext cx="316865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on</a:t>
            </a:r>
          </a:p>
          <a:p>
            <a:endParaRPr lang="fr-FR"/>
          </a:p>
        </p:txBody>
      </p:sp>
      <p:pic>
        <p:nvPicPr>
          <p:cNvPr id="15366" name="Picture 8" descr="C:\Users\Utilisateur\AppData\Local\Microsoft\Windows\Temporary Internet Files\Content.IE5\ZDMBHNKF\MC90035237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613" y="1341438"/>
            <a:ext cx="4464050" cy="363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1196975"/>
            <a:ext cx="8351838" cy="54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388" name="ZoneTexte 6"/>
          <p:cNvSpPr txBox="1">
            <a:spLocks noChangeArrowheads="1"/>
          </p:cNvSpPr>
          <p:nvPr/>
        </p:nvSpPr>
        <p:spPr bwMode="auto">
          <a:xfrm>
            <a:off x="395288" y="5084763"/>
            <a:ext cx="842486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I asked _________ but nobody has seen my wallet.</a:t>
            </a:r>
            <a:endParaRPr lang="fr-FR" sz="360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635375" y="5013325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around</a:t>
            </a:r>
          </a:p>
          <a:p>
            <a:endParaRPr lang="fr-FR"/>
          </a:p>
        </p:txBody>
      </p:sp>
      <p:pic>
        <p:nvPicPr>
          <p:cNvPr id="16390" name="Picture 2" descr="C:\Users\Utilisateur\AppData\Local\Microsoft\Windows\Temporary Internet Files\Content.IE5\K5MXS9PV\MC900389728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975" y="1196975"/>
            <a:ext cx="4625975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1196975"/>
            <a:ext cx="8351838" cy="54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412" name="ZoneTexte 6"/>
          <p:cNvSpPr txBox="1">
            <a:spLocks noChangeArrowheads="1"/>
          </p:cNvSpPr>
          <p:nvPr/>
        </p:nvSpPr>
        <p:spPr bwMode="auto">
          <a:xfrm>
            <a:off x="323850" y="4941888"/>
            <a:ext cx="8424863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I </a:t>
            </a:r>
            <a:r>
              <a:rPr lang="en-GB" sz="3600" b="1">
                <a:solidFill>
                  <a:schemeClr val="bg1"/>
                </a:solidFill>
                <a:latin typeface="Ravie" pitchFamily="82" charset="0"/>
              </a:rPr>
              <a:t>called</a:t>
            </a:r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 the company </a:t>
            </a:r>
            <a:r>
              <a:rPr lang="en-GB" sz="3600" b="1">
                <a:solidFill>
                  <a:schemeClr val="bg1"/>
                </a:solidFill>
                <a:latin typeface="Ravie" pitchFamily="82" charset="0"/>
              </a:rPr>
              <a:t>____</a:t>
            </a:r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 but the offices were closed for the weekend.</a:t>
            </a:r>
            <a:endParaRPr lang="fr-FR" sz="360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300788" y="4868863"/>
            <a:ext cx="31670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back</a:t>
            </a:r>
          </a:p>
          <a:p>
            <a:endParaRPr lang="fr-FR"/>
          </a:p>
        </p:txBody>
      </p:sp>
      <p:pic>
        <p:nvPicPr>
          <p:cNvPr id="17414" name="Picture 2" descr="C:\Users\Utilisateur\AppData\Local\Microsoft\Windows\Temporary Internet Files\Content.IE5\XF30QTGZ\MC900286552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6600" y="1484313"/>
            <a:ext cx="2605088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1196975"/>
            <a:ext cx="8351838" cy="54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436" name="ZoneTexte 6"/>
          <p:cNvSpPr txBox="1">
            <a:spLocks noChangeArrowheads="1"/>
          </p:cNvSpPr>
          <p:nvPr/>
        </p:nvSpPr>
        <p:spPr bwMode="auto">
          <a:xfrm>
            <a:off x="323850" y="4941888"/>
            <a:ext cx="84248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Let's eat ______. I don't feel like cooking tonight. </a:t>
            </a:r>
            <a:endParaRPr lang="fr-FR" sz="360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348038" y="4797425"/>
            <a:ext cx="316865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out</a:t>
            </a:r>
          </a:p>
          <a:p>
            <a:endParaRPr lang="fr-FR"/>
          </a:p>
        </p:txBody>
      </p:sp>
      <p:pic>
        <p:nvPicPr>
          <p:cNvPr id="18438" name="Picture 4" descr="C:\Users\Utilisateur\AppData\Local\Microsoft\Windows\Temporary Internet Files\Content.IE5\ZDMBHNKF\MC900155695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8538" y="1412875"/>
            <a:ext cx="41036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1196975"/>
            <a:ext cx="8351838" cy="54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460" name="ZoneTexte 6"/>
          <p:cNvSpPr txBox="1">
            <a:spLocks noChangeArrowheads="1"/>
          </p:cNvSpPr>
          <p:nvPr/>
        </p:nvSpPr>
        <p:spPr bwMode="auto">
          <a:xfrm>
            <a:off x="323850" y="4868863"/>
            <a:ext cx="8424863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When am I going to get ________ to writing my “thank you” cards?</a:t>
            </a:r>
            <a:endParaRPr lang="fr-FR" sz="360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755650" y="5300663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round</a:t>
            </a:r>
          </a:p>
          <a:p>
            <a:endParaRPr lang="fr-FR"/>
          </a:p>
        </p:txBody>
      </p:sp>
      <p:pic>
        <p:nvPicPr>
          <p:cNvPr id="19462" name="Picture 2" descr="C:\Users\Utilisateur\AppData\Local\Microsoft\Windows\Temporary Internet Files\Content.IE5\ZDMBHNKF\MC900233885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213" y="1196975"/>
            <a:ext cx="3457575" cy="367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1196975"/>
            <a:ext cx="8351838" cy="54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484" name="ZoneTexte 6"/>
          <p:cNvSpPr txBox="1">
            <a:spLocks noChangeArrowheads="1"/>
          </p:cNvSpPr>
          <p:nvPr/>
        </p:nvSpPr>
        <p:spPr bwMode="auto">
          <a:xfrm>
            <a:off x="323850" y="4868863"/>
            <a:ext cx="84248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My boyfriend dropped me ___ at work this morning.</a:t>
            </a:r>
            <a:endParaRPr lang="fr-FR" sz="360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-468313" y="5373688"/>
            <a:ext cx="3168651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off</a:t>
            </a:r>
          </a:p>
          <a:p>
            <a:endParaRPr lang="fr-FR"/>
          </a:p>
        </p:txBody>
      </p:sp>
      <p:pic>
        <p:nvPicPr>
          <p:cNvPr id="20486" name="Picture 3" descr="C:\Users\Utilisateur\AppData\Local\Microsoft\Windows\Temporary Internet Files\Content.IE5\7EXBP37M\MC90005328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8175" y="1268413"/>
            <a:ext cx="4608513" cy="368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1196975"/>
            <a:ext cx="8351838" cy="54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508" name="ZoneTexte 6"/>
          <p:cNvSpPr txBox="1">
            <a:spLocks noChangeArrowheads="1"/>
          </p:cNvSpPr>
          <p:nvPr/>
        </p:nvSpPr>
        <p:spPr bwMode="auto">
          <a:xfrm>
            <a:off x="323850" y="4868863"/>
            <a:ext cx="84248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Ravie" pitchFamily="82" charset="0"/>
              </a:rPr>
              <a:t>I’ve just got _____ the flu and now my sister has it.</a:t>
            </a:r>
            <a:endParaRPr lang="fr-FR" sz="360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779838" y="4724400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over</a:t>
            </a:r>
          </a:p>
          <a:p>
            <a:endParaRPr lang="fr-FR"/>
          </a:p>
        </p:txBody>
      </p:sp>
      <p:pic>
        <p:nvPicPr>
          <p:cNvPr id="21510" name="Picture 2" descr="C:\Users\Utilisateur\AppData\Local\Microsoft\Windows\Temporary Internet Files\Content.IE5\K5MXS9PV\MC90035900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4075" y="1268413"/>
            <a:ext cx="4968875" cy="345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248</Words>
  <Application>Microsoft Office PowerPoint</Application>
  <PresentationFormat>On-screen Show (4:3)</PresentationFormat>
  <Paragraphs>63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Unicornis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Quintino</dc:creator>
  <cp:lastModifiedBy>Gareth Pitchford</cp:lastModifiedBy>
  <cp:revision>153</cp:revision>
  <dcterms:created xsi:type="dcterms:W3CDTF">2007-07-23T00:14:50Z</dcterms:created>
  <dcterms:modified xsi:type="dcterms:W3CDTF">2013-04-11T09:26:13Z</dcterms:modified>
</cp:coreProperties>
</file>