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96" r:id="rId2"/>
    <p:sldId id="298" r:id="rId3"/>
    <p:sldId id="297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309" r:id="rId15"/>
    <p:sldId id="310" r:id="rId16"/>
    <p:sldId id="311" r:id="rId1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6699"/>
    <a:srgbClr val="FF99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7" autoAdjust="0"/>
    <p:restoredTop sz="94692" autoAdjust="0"/>
  </p:normalViewPr>
  <p:slideViewPr>
    <p:cSldViewPr>
      <p:cViewPr>
        <p:scale>
          <a:sx n="77" d="100"/>
          <a:sy n="77" d="100"/>
        </p:scale>
        <p:origin x="-1182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1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2BFEF71-2CA7-4239-91A1-B718DFF3F543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E30BCB0-1B86-417F-B705-15E8B91519D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0273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3072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F5500C-5D42-4809-9A20-F5747DA01244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3994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89F80F9-5ED0-401E-B253-133E70138E8D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4096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C421D6C-0894-464F-AC71-179E1EC9E3A6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419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864524C-AF10-4E63-B386-966E61A0DE7E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430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BA37B03-7E84-4547-BBDE-716309FE7B19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440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1659348-DC48-47FD-A593-239B8D5F8126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4506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9BD8FC5-39C1-4025-9242-E52480ED4F00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460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CD50618-E567-4097-868D-32133B137B6E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3174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70F1874-6468-4FD3-8964-47186D46B482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327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92B6C1C-4836-4FDB-A647-C4132B816B9B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337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BEBA81B-80BB-45E5-A3A8-9831433D4F52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3482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CCB4C88-94A1-43CF-A60B-C55E6011B9E6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358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2DAC6D6-502C-46CE-864C-7CBFA8296BC4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3686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4EEEB10-4634-46A8-9BA0-B0C5A743CB5A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3789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02BF603-6B9E-46A4-B6FF-1B769EADCC6D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3891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A372E41-FFB4-49BD-9851-E60AF727ADB2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5879B-1D1D-477B-810B-FC774D316BF5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45B38-D995-4C57-8D19-9C8D63CA52D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0000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CD699-9A08-4369-8924-4DFE0860359A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AD77F-4ED1-40C7-BA8B-C089E034059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0000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4F46E-25E8-4D3E-A9AC-00104D705FCC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AC3FD-2AA4-4765-A49C-936C815F3B7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0000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9DD41-604F-4C2E-BD17-CD66C4543264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5967F-38DE-4850-BC7A-4D49B5065F9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0000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13830-5758-4250-AFD8-EEAA331D7FA7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0370A-D0A5-4684-BC4B-9F8D2605FB9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0000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D15A0-76A1-4628-B606-E2C53168A430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FDCCB-BD52-4D7B-943B-3E51F4D845F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0000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27658-5B9D-4014-87AD-C434C198185F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7E643-28EA-4047-B520-F2392234B1C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0000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AD403-B4F1-4CBA-BBE6-2BFB6BE24D13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50D56-54DA-4FC9-AA95-4F187C72603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0000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27935-9C31-424E-922D-A80F0788792B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90DE3-EBB5-4D4A-A848-2B13CB60FC8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0000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2E73A-2C16-4F7F-8F5B-7EA93646437B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DE3E1-10C0-4A2B-BE21-C7A5F45D6E2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0000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6B6F-435B-4249-837B-57B98C4365D3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EC334-47C7-491E-8590-2EC6346CB73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 advTm="10000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96A08C8-5A99-453B-B4B5-E0A22FA8ADBB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2258415-5E7D-4749-A079-63E1893DFB0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ransition spd="med" advTm="10000">
    <p:split orient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7" name="Picture 9" descr="gauch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80975" y="-242888"/>
            <a:ext cx="4752975" cy="710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 descr="droit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-242888"/>
            <a:ext cx="4824413" cy="710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0" y="2781300"/>
            <a:ext cx="435610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8000" dirty="0" err="1">
                <a:solidFill>
                  <a:schemeClr val="accent4">
                    <a:lumMod val="50000"/>
                  </a:schemeClr>
                </a:solidFill>
                <a:latin typeface="Jokerman" pitchFamily="82" charset="0"/>
              </a:rPr>
              <a:t>phrasal</a:t>
            </a:r>
            <a:endParaRPr lang="fr-FR" sz="8000" dirty="0">
              <a:solidFill>
                <a:schemeClr val="accent4">
                  <a:lumMod val="50000"/>
                </a:schemeClr>
              </a:solidFill>
              <a:latin typeface="Jokerman" pitchFamily="82" charset="0"/>
            </a:endParaRPr>
          </a:p>
        </p:txBody>
      </p:sp>
      <p:sp>
        <p:nvSpPr>
          <p:cNvPr id="14" name="ZoneTexte 13"/>
          <p:cNvSpPr txBox="1">
            <a:spLocks noChangeArrowheads="1"/>
          </p:cNvSpPr>
          <p:nvPr/>
        </p:nvSpPr>
        <p:spPr bwMode="auto">
          <a:xfrm>
            <a:off x="5111750" y="2781300"/>
            <a:ext cx="40322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8000" dirty="0" err="1">
                <a:solidFill>
                  <a:schemeClr val="accent4">
                    <a:lumMod val="50000"/>
                  </a:schemeClr>
                </a:solidFill>
                <a:latin typeface="Jokerman" pitchFamily="82" charset="0"/>
              </a:rPr>
              <a:t>verbs</a:t>
            </a:r>
            <a:endParaRPr lang="fr-FR" sz="8000" dirty="0">
              <a:solidFill>
                <a:schemeClr val="accent4">
                  <a:lumMod val="50000"/>
                </a:schemeClr>
              </a:solidFill>
              <a:latin typeface="Jokerman" pitchFamily="82" charset="0"/>
            </a:endParaRPr>
          </a:p>
        </p:txBody>
      </p:sp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0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0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7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5000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0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395288" y="4826000"/>
            <a:ext cx="8208962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dirty="0">
                <a:solidFill>
                  <a:schemeClr val="accent4">
                    <a:lumMod val="50000"/>
                  </a:schemeClr>
                </a:solidFill>
                <a:latin typeface="Ravie" pitchFamily="82" charset="0"/>
              </a:rPr>
              <a:t>When I was young, we sometimes had to go _________ winter boots.</a:t>
            </a:r>
            <a:endParaRPr lang="fr-FR" sz="3600" dirty="0">
              <a:solidFill>
                <a:schemeClr val="accent4">
                  <a:lumMod val="50000"/>
                </a:schemeClr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dirty="0"/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827088" y="5934075"/>
            <a:ext cx="3168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without</a:t>
            </a:r>
          </a:p>
          <a:p>
            <a:endParaRPr lang="fr-FR"/>
          </a:p>
        </p:txBody>
      </p:sp>
      <p:pic>
        <p:nvPicPr>
          <p:cNvPr id="22534" name="Picture 4" descr="C:\Users\Utilisateur\AppData\Local\Microsoft\Windows\Temporary Internet Files\Content.IE5\ZDMBHNKF\MC900354883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43213" y="981075"/>
            <a:ext cx="3241675" cy="368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395288" y="4826000"/>
            <a:ext cx="8208962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dirty="0">
                <a:solidFill>
                  <a:schemeClr val="accent4">
                    <a:lumMod val="50000"/>
                  </a:schemeClr>
                </a:solidFill>
                <a:latin typeface="Ravie" pitchFamily="82" charset="0"/>
              </a:rPr>
              <a:t>My best friend and I grew _______ when we got married.</a:t>
            </a:r>
            <a:endParaRPr lang="fr-FR" sz="3600" dirty="0">
              <a:solidFill>
                <a:schemeClr val="accent4">
                  <a:lumMod val="50000"/>
                </a:schemeClr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2411413" y="5373688"/>
            <a:ext cx="3168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apart</a:t>
            </a:r>
          </a:p>
          <a:p>
            <a:endParaRPr lang="fr-FR"/>
          </a:p>
        </p:txBody>
      </p:sp>
      <p:pic>
        <p:nvPicPr>
          <p:cNvPr id="23558" name="Picture 2" descr="C:\Users\Utilisateur\AppData\Local\Microsoft\Windows\Temporary Internet Files\Content.IE5\7EXBP37M\MC900432303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84438" y="981075"/>
            <a:ext cx="4175125" cy="364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468313" y="5084763"/>
            <a:ext cx="82073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dirty="0">
                <a:solidFill>
                  <a:schemeClr val="accent4">
                    <a:lumMod val="50000"/>
                  </a:schemeClr>
                </a:solidFill>
                <a:latin typeface="Ravie" pitchFamily="82" charset="0"/>
              </a:rPr>
              <a:t>When John grows ____ he wants to be a fireman.</a:t>
            </a:r>
            <a:endParaRPr lang="fr-FR" sz="3600" dirty="0">
              <a:solidFill>
                <a:schemeClr val="accent4">
                  <a:lumMod val="50000"/>
                </a:schemeClr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292725" y="5013325"/>
            <a:ext cx="3168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up</a:t>
            </a:r>
          </a:p>
          <a:p>
            <a:endParaRPr lang="fr-FR"/>
          </a:p>
        </p:txBody>
      </p:sp>
      <p:pic>
        <p:nvPicPr>
          <p:cNvPr id="24582" name="Picture 3" descr="C:\Users\Utilisateur\AppData\Local\Microsoft\Windows\Temporary Internet Files\Content.IE5\XF30QTGZ\MM900041039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113" y="1268413"/>
            <a:ext cx="2881312" cy="362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468313" y="4941888"/>
            <a:ext cx="8207375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dirty="0">
                <a:solidFill>
                  <a:schemeClr val="accent4">
                    <a:lumMod val="50000"/>
                  </a:schemeClr>
                </a:solidFill>
                <a:latin typeface="Ravie" pitchFamily="82" charset="0"/>
              </a:rPr>
              <a:t>Sue needs a new coat because she has grown _____ of her old one.</a:t>
            </a:r>
            <a:endParaRPr lang="fr-FR" sz="3600" dirty="0">
              <a:solidFill>
                <a:schemeClr val="accent4">
                  <a:lumMod val="50000"/>
                </a:schemeClr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684213" y="5934075"/>
            <a:ext cx="3168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out</a:t>
            </a:r>
          </a:p>
          <a:p>
            <a:endParaRPr lang="fr-FR"/>
          </a:p>
        </p:txBody>
      </p:sp>
      <p:pic>
        <p:nvPicPr>
          <p:cNvPr id="25606" name="Picture 6" descr="C:\Users\Utilisateur\AppData\Local\Microsoft\Windows\Temporary Internet Files\Content.IE5\ZDMBHNKF\MC900037169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43213" y="1196975"/>
            <a:ext cx="3960812" cy="355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468313" y="4941888"/>
            <a:ext cx="82073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dirty="0">
                <a:solidFill>
                  <a:schemeClr val="accent4">
                    <a:lumMod val="50000"/>
                  </a:schemeClr>
                </a:solidFill>
                <a:latin typeface="Ravie" pitchFamily="82" charset="0"/>
              </a:rPr>
              <a:t>My clothes were handed _____ to my little cousin.</a:t>
            </a:r>
            <a:endParaRPr lang="fr-FR" sz="3600" dirty="0">
              <a:solidFill>
                <a:schemeClr val="accent4">
                  <a:lumMod val="50000"/>
                </a:schemeClr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0" y="5445125"/>
            <a:ext cx="3168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down</a:t>
            </a:r>
          </a:p>
          <a:p>
            <a:endParaRPr lang="fr-FR"/>
          </a:p>
        </p:txBody>
      </p:sp>
      <p:pic>
        <p:nvPicPr>
          <p:cNvPr id="26630" name="Picture 3" descr="C:\Users\Utilisateur\AppData\Local\Microsoft\Windows\Temporary Internet Files\Content.IE5\ZDMBHNKF\MC900232986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16238" y="1052513"/>
            <a:ext cx="3403600" cy="354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468313" y="4941888"/>
            <a:ext cx="82073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dirty="0">
                <a:solidFill>
                  <a:schemeClr val="accent4">
                    <a:lumMod val="50000"/>
                  </a:schemeClr>
                </a:solidFill>
                <a:latin typeface="Ravie" pitchFamily="82" charset="0"/>
              </a:rPr>
              <a:t>The invitations will be handed ____ at the door.</a:t>
            </a:r>
            <a:endParaRPr lang="fr-FR" sz="3600" dirty="0">
              <a:solidFill>
                <a:schemeClr val="accent4">
                  <a:lumMod val="50000"/>
                </a:schemeClr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2195513" y="5445125"/>
            <a:ext cx="3168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out</a:t>
            </a:r>
          </a:p>
          <a:p>
            <a:endParaRPr lang="fr-FR"/>
          </a:p>
        </p:txBody>
      </p:sp>
      <p:pic>
        <p:nvPicPr>
          <p:cNvPr id="27654" name="Picture 3" descr="C:\Users\Utilisateur\AppData\Local\Microsoft\Windows\Temporary Internet Files\Content.IE5\7EXBP37M\MC900293930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27313" y="1125538"/>
            <a:ext cx="3744912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468313" y="4941888"/>
            <a:ext cx="8207375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dirty="0">
                <a:solidFill>
                  <a:schemeClr val="accent4">
                    <a:lumMod val="50000"/>
                  </a:schemeClr>
                </a:solidFill>
                <a:latin typeface="Ravie" pitchFamily="82" charset="0"/>
              </a:rPr>
              <a:t>The police asked the man to hand _____ his wallet and his weapons.</a:t>
            </a:r>
            <a:endParaRPr lang="fr-FR" sz="3600" dirty="0">
              <a:solidFill>
                <a:schemeClr val="accent4">
                  <a:lumMod val="50000"/>
                </a:schemeClr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2700338" y="5445125"/>
            <a:ext cx="3168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over</a:t>
            </a:r>
          </a:p>
          <a:p>
            <a:endParaRPr lang="fr-FR"/>
          </a:p>
        </p:txBody>
      </p:sp>
      <p:pic>
        <p:nvPicPr>
          <p:cNvPr id="28678" name="Picture 2" descr="C:\Users\Utilisateur\AppData\Local\Microsoft\Windows\Temporary Internet Files\Content.IE5\XF30QTGZ\MC900342969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95513" y="1125538"/>
            <a:ext cx="4608512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395288" y="5084763"/>
            <a:ext cx="8208962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dirty="0">
                <a:solidFill>
                  <a:schemeClr val="accent4">
                    <a:lumMod val="50000"/>
                  </a:schemeClr>
                </a:solidFill>
                <a:latin typeface="Ravie" pitchFamily="82" charset="0"/>
              </a:rPr>
              <a:t>I got ___ early today to study for my exam.</a:t>
            </a:r>
            <a:endParaRPr lang="fr-FR" sz="3600" dirty="0">
              <a:solidFill>
                <a:schemeClr val="accent4">
                  <a:lumMod val="50000"/>
                </a:schemeClr>
              </a:solidFill>
              <a:latin typeface="Ravie" pitchFamily="82" charset="0"/>
            </a:endParaRPr>
          </a:p>
          <a:p>
            <a:pPr>
              <a:defRPr/>
            </a:pPr>
            <a:endParaRPr lang="fr-FR" dirty="0"/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1331913" y="5013325"/>
            <a:ext cx="3168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up</a:t>
            </a:r>
          </a:p>
          <a:p>
            <a:endParaRPr lang="fr-FR"/>
          </a:p>
        </p:txBody>
      </p:sp>
      <p:pic>
        <p:nvPicPr>
          <p:cNvPr id="14342" name="Picture 7" descr="C:\Users\Utilisateur\AppData\Local\Microsoft\Windows\Temporary Internet Files\Content.IE5\K5MXS9PV\MC900434413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9613" y="1268413"/>
            <a:ext cx="4911725" cy="331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395288" y="5084763"/>
            <a:ext cx="8208962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dirty="0">
                <a:solidFill>
                  <a:schemeClr val="accent4">
                    <a:lumMod val="50000"/>
                  </a:schemeClr>
                </a:solidFill>
                <a:latin typeface="Ravie" pitchFamily="82" charset="0"/>
              </a:rPr>
              <a:t>My uncle gave me ______ at my wedding.</a:t>
            </a:r>
            <a:endParaRPr lang="fr-FR" sz="3600" dirty="0">
              <a:solidFill>
                <a:schemeClr val="accent4">
                  <a:lumMod val="50000"/>
                </a:schemeClr>
              </a:solidFill>
              <a:latin typeface="Ravie" pitchFamily="82" charset="0"/>
            </a:endParaRPr>
          </a:p>
          <a:p>
            <a:pPr>
              <a:defRPr/>
            </a:pPr>
            <a:endParaRPr lang="fr-FR" dirty="0"/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940425" y="5013325"/>
            <a:ext cx="26638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away</a:t>
            </a:r>
          </a:p>
          <a:p>
            <a:endParaRPr lang="fr-FR"/>
          </a:p>
        </p:txBody>
      </p:sp>
      <p:pic>
        <p:nvPicPr>
          <p:cNvPr id="15366" name="Picture 8" descr="C:\Users\Utilisateur\AppData\Local\Microsoft\Windows\Temporary Internet Files\Content.IE5\7EXBP37M\MC900230617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59113" y="1196975"/>
            <a:ext cx="2881312" cy="378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395288" y="4826000"/>
            <a:ext cx="8208962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dirty="0">
                <a:solidFill>
                  <a:schemeClr val="accent4">
                    <a:lumMod val="50000"/>
                  </a:schemeClr>
                </a:solidFill>
                <a:latin typeface="Ravie" pitchFamily="82" charset="0"/>
              </a:rPr>
              <a:t>I have to give these skates _____ to Bob before his hockey game.</a:t>
            </a:r>
            <a:endParaRPr lang="fr-FR" sz="3600" dirty="0">
              <a:solidFill>
                <a:schemeClr val="accent4">
                  <a:lumMod val="50000"/>
                </a:schemeClr>
              </a:solidFill>
              <a:latin typeface="Ravie" pitchFamily="82" charset="0"/>
            </a:endParaRPr>
          </a:p>
          <a:p>
            <a:pPr>
              <a:defRPr/>
            </a:pPr>
            <a:endParaRPr lang="fr-FR" dirty="0"/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2987675" y="5300663"/>
            <a:ext cx="3168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back</a:t>
            </a:r>
          </a:p>
          <a:p>
            <a:endParaRPr lang="fr-FR"/>
          </a:p>
        </p:txBody>
      </p:sp>
      <p:pic>
        <p:nvPicPr>
          <p:cNvPr id="16390" name="Picture 2" descr="C:\Users\Utilisateur\AppData\Local\Microsoft\Windows\Temporary Internet Files\Content.IE5\K5MXS9PV\MC900090457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24075" y="1052513"/>
            <a:ext cx="4824413" cy="364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395288" y="4826000"/>
            <a:ext cx="8208962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dirty="0">
                <a:solidFill>
                  <a:schemeClr val="accent4">
                    <a:lumMod val="50000"/>
                  </a:schemeClr>
                </a:solidFill>
                <a:latin typeface="Ravie" pitchFamily="82" charset="0"/>
              </a:rPr>
              <a:t>My boyfriend didn't want to go to the ballet, but he finally gave ____.</a:t>
            </a:r>
            <a:endParaRPr lang="fr-FR" sz="3600" dirty="0">
              <a:solidFill>
                <a:schemeClr val="accent4">
                  <a:lumMod val="50000"/>
                </a:schemeClr>
              </a:solidFill>
              <a:latin typeface="Ravie" pitchFamily="82" charset="0"/>
            </a:endParaRPr>
          </a:p>
          <a:p>
            <a:pPr>
              <a:defRPr/>
            </a:pPr>
            <a:endParaRPr lang="fr-FR" dirty="0"/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4859338" y="5934075"/>
            <a:ext cx="3168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in</a:t>
            </a:r>
          </a:p>
          <a:p>
            <a:endParaRPr lang="fr-FR"/>
          </a:p>
        </p:txBody>
      </p:sp>
      <p:pic>
        <p:nvPicPr>
          <p:cNvPr id="17414" name="Picture 5" descr="C:\Users\Utilisateur\AppData\Local\Microsoft\Windows\Temporary Internet Files\Content.IE5\K5MXS9PV\MC900237316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71775" y="1125538"/>
            <a:ext cx="3455988" cy="3595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395288" y="4826000"/>
            <a:ext cx="8208962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dirty="0">
                <a:solidFill>
                  <a:schemeClr val="accent4">
                    <a:lumMod val="50000"/>
                  </a:schemeClr>
                </a:solidFill>
                <a:latin typeface="Ravie" pitchFamily="82" charset="0"/>
              </a:rPr>
              <a:t>They were giving ____ free perfume samples at the department store.</a:t>
            </a:r>
            <a:endParaRPr lang="fr-FR" sz="3600" dirty="0">
              <a:solidFill>
                <a:schemeClr val="accent4">
                  <a:lumMod val="50000"/>
                </a:schemeClr>
              </a:solidFill>
              <a:latin typeface="Ravie" pitchFamily="82" charset="0"/>
            </a:endParaRPr>
          </a:p>
          <a:p>
            <a:pPr>
              <a:defRPr/>
            </a:pPr>
            <a:endParaRPr lang="fr-FR" dirty="0"/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580063" y="4724400"/>
            <a:ext cx="3168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out</a:t>
            </a:r>
          </a:p>
          <a:p>
            <a:endParaRPr lang="fr-FR"/>
          </a:p>
        </p:txBody>
      </p:sp>
      <p:pic>
        <p:nvPicPr>
          <p:cNvPr id="18438" name="Picture 2" descr="C:\Users\Utilisateur\AppData\Local\Microsoft\Windows\Temporary Internet Files\Content.IE5\7EXBP37M\MC900060221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48038" y="1125538"/>
            <a:ext cx="2576512" cy="364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395288" y="5013325"/>
            <a:ext cx="8208962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dirty="0">
                <a:solidFill>
                  <a:schemeClr val="accent4">
                    <a:lumMod val="50000"/>
                  </a:schemeClr>
                </a:solidFill>
                <a:latin typeface="Ravie" pitchFamily="82" charset="0"/>
              </a:rPr>
              <a:t>I am giving ___ smoking on January 1st.</a:t>
            </a:r>
            <a:endParaRPr lang="fr-FR" sz="3600" dirty="0">
              <a:solidFill>
                <a:schemeClr val="accent4">
                  <a:lumMod val="50000"/>
                </a:schemeClr>
              </a:solidFill>
              <a:latin typeface="Ravie" pitchFamily="82" charset="0"/>
            </a:endParaRPr>
          </a:p>
          <a:p>
            <a:pPr>
              <a:defRPr/>
            </a:pPr>
            <a:endParaRPr lang="fr-FR" dirty="0"/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3419475" y="4941888"/>
            <a:ext cx="3168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up</a:t>
            </a:r>
          </a:p>
          <a:p>
            <a:endParaRPr lang="fr-FR"/>
          </a:p>
        </p:txBody>
      </p:sp>
      <p:pic>
        <p:nvPicPr>
          <p:cNvPr id="19462" name="Picture 2" descr="C:\Users\Utilisateur\AppData\Local\Microsoft\Windows\Temporary Internet Files\Content.IE5\XF30QTGZ\MC900238399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00338" y="1268413"/>
            <a:ext cx="3600450" cy="345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395288" y="5013325"/>
            <a:ext cx="8208962" cy="203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dirty="0">
                <a:solidFill>
                  <a:schemeClr val="accent4">
                    <a:lumMod val="50000"/>
                  </a:schemeClr>
                </a:solidFill>
                <a:latin typeface="Ravie" pitchFamily="82" charset="0"/>
              </a:rPr>
              <a:t>Jane has been going ____ with Paul since they met last winter.</a:t>
            </a:r>
            <a:endParaRPr lang="fr-FR" sz="3600" dirty="0">
              <a:solidFill>
                <a:schemeClr val="accent4">
                  <a:lumMod val="50000"/>
                </a:schemeClr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dirty="0"/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975350" y="4941888"/>
            <a:ext cx="3168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out</a:t>
            </a:r>
          </a:p>
          <a:p>
            <a:endParaRPr lang="fr-FR"/>
          </a:p>
        </p:txBody>
      </p:sp>
      <p:pic>
        <p:nvPicPr>
          <p:cNvPr id="20486" name="Picture 2" descr="C:\Users\Utilisateur\AppData\Local\Microsoft\Windows\Temporary Internet Files\Content.IE5\ZDMBHNKF\MC900330847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51050" y="1125538"/>
            <a:ext cx="5099050" cy="349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395288" y="5013325"/>
            <a:ext cx="8208962" cy="203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dirty="0">
                <a:solidFill>
                  <a:schemeClr val="accent4">
                    <a:lumMod val="50000"/>
                  </a:schemeClr>
                </a:solidFill>
                <a:latin typeface="Ravie" pitchFamily="82" charset="0"/>
              </a:rPr>
              <a:t>Please go _____ your answers before you submit your test.</a:t>
            </a:r>
            <a:endParaRPr lang="fr-FR" sz="3600" dirty="0">
              <a:solidFill>
                <a:schemeClr val="accent4">
                  <a:lumMod val="50000"/>
                </a:schemeClr>
              </a:solidFill>
              <a:latin typeface="Ravie" pitchFamily="82" charset="0"/>
            </a:endParaRPr>
          </a:p>
          <a:p>
            <a:pPr algn="ctr">
              <a:defRPr/>
            </a:pPr>
            <a:endParaRPr lang="fr-FR" dirty="0"/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3635375" y="5013325"/>
            <a:ext cx="3168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over</a:t>
            </a:r>
          </a:p>
          <a:p>
            <a:endParaRPr lang="fr-FR"/>
          </a:p>
        </p:txBody>
      </p:sp>
      <p:pic>
        <p:nvPicPr>
          <p:cNvPr id="21510" name="Picture 2" descr="C:\Users\Utilisateur\AppData\Local\Microsoft\Windows\Temporary Internet Files\Content.IE5\K5MXS9PV\MC900149769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92275" y="1125538"/>
            <a:ext cx="5314950" cy="355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935</TotalTime>
  <Words>258</Words>
  <Application>Microsoft Office PowerPoint</Application>
  <PresentationFormat>On-screen Show (4:3)</PresentationFormat>
  <Paragraphs>63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Unicornis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Quintino</dc:creator>
  <cp:lastModifiedBy>Gareth Pitchford</cp:lastModifiedBy>
  <cp:revision>154</cp:revision>
  <dcterms:created xsi:type="dcterms:W3CDTF">2007-07-23T00:14:50Z</dcterms:created>
  <dcterms:modified xsi:type="dcterms:W3CDTF">2013-04-11T09:27:00Z</dcterms:modified>
</cp:coreProperties>
</file>