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66"/>
    <a:srgbClr val="FF6699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7" autoAdjust="0"/>
    <p:restoredTop sz="94692" autoAdjust="0"/>
  </p:normalViewPr>
  <p:slideViewPr>
    <p:cSldViewPr>
      <p:cViewPr>
        <p:scale>
          <a:sx n="77" d="100"/>
          <a:sy n="77" d="100"/>
        </p:scale>
        <p:origin x="-118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88C5B6-B35B-4EFB-9613-F573CC29B1A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20683B6-4427-4881-9F3B-175CA89B35B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5501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97A375-E40D-4213-9074-BBB1162B3B94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D00FB5-3502-4768-B67F-156DED939365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50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722210-E05E-42DD-86FF-EB3A4926B453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251B26-701C-4B88-8A6B-44A0B624AA8F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F56319-9B13-425F-A110-65A64AC71356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81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F8FD8D-0275-493E-B231-C48FC4196B3B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FA907A-2C66-4541-8695-4E02B90016D5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43B23F-2932-4639-B6E5-FF9F66EBCF1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9D56F4-ABDE-45AB-822F-05752F9ECFB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F924A2-2D1F-4E74-AB0B-6695F198A3CF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3B56F5-D9FD-4C3C-9D32-C72AA79B56EC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05C4B8-DAC3-4DA5-9DF7-6B0D2D485F69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7E5E3A-DE08-495B-B590-B38A79241D8D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45E2E90-C72C-4E68-98DD-5693F84685A5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C8AD99-C4A9-4152-B434-6AFB542B7BB7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1EDBE6-563E-4BCD-BA79-A21776B1EA3D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A45011-6551-4EAD-A546-6D57E1845A1D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EE40B1-B931-4CF9-92C1-B6AA37D8B609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5C6887-D6B7-4D41-8486-9B0E181589D0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>
              <a:latin typeface="Arial" charset="0"/>
            </a:endParaRPr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911032-ED15-4F86-B690-07B7D1634CAF}" type="slidenum">
              <a:rPr lang="fr-FR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28F17-029A-431C-AA04-C7EB7A8ABE8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2730F-952D-44D2-8BB6-79C46001C15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70889-B12A-4B31-82C0-509E8BB948B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53074-1E28-4BA1-AD3A-39D5C5EDD5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AF131-3041-4CED-A70A-64B0E4B851A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998C3-5C08-4526-8C5A-576F7CA3706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03D3B-9DBE-4452-B5B1-62C4B4ACFE5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34DE4-2D66-417B-8AD7-52FAE4EA245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BD35-778C-4C4C-B2BE-8D9D37CDC34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299CD-9B79-46FC-BF5A-B4876F8A47E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24EFE-16E2-4EAF-A3DB-A502887C5D8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59D0B-00E1-4A36-87EF-82A85CAF640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184E0-FC5C-4F7D-AC69-8BD23108AB9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97D6D-90EC-4F28-9698-A4E7AB318C9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F7E33-12B0-40F0-A494-7871CDBE430F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6A931-1076-4866-AE0A-1463571D9A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1AE9B-3738-4220-9402-D30B7144A616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0BBD-AF0C-4048-B0EA-6BA1F5CFBC3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DB271-3691-4075-BBD6-3773A69843CF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D8A49-B945-41EA-82C5-94F3C785AF7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A108D-F00C-4B51-BCA5-56E5D10732F3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BA74-8344-4256-B970-0000998E2F9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B80A88-D628-4EF1-BB9D-C9BDF7E3E21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64CDD4-C65D-4355-8487-F47DC5152A3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ransition spd="slow">
    <p:split orient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gauch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80975" y="-242888"/>
            <a:ext cx="4752975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 descr="droit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-242888"/>
            <a:ext cx="4824413" cy="710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oneTexte 12"/>
          <p:cNvSpPr txBox="1">
            <a:spLocks noChangeArrowheads="1"/>
          </p:cNvSpPr>
          <p:nvPr/>
        </p:nvSpPr>
        <p:spPr bwMode="auto">
          <a:xfrm>
            <a:off x="0" y="2781300"/>
            <a:ext cx="435610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000">
                <a:solidFill>
                  <a:schemeClr val="bg1"/>
                </a:solidFill>
                <a:latin typeface="Jokerman" pitchFamily="82" charset="0"/>
              </a:rPr>
              <a:t>phrasal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5111750" y="2781300"/>
            <a:ext cx="40322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000">
                <a:solidFill>
                  <a:schemeClr val="bg1"/>
                </a:solidFill>
                <a:latin typeface="Jokerman" pitchFamily="82" charset="0"/>
              </a:rPr>
              <a:t>verbs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7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532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Can you let the cat ___ before you go to school?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795963" y="46529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in</a:t>
            </a:r>
          </a:p>
          <a:p>
            <a:endParaRPr lang="fr-FR"/>
          </a:p>
        </p:txBody>
      </p:sp>
      <p:pic>
        <p:nvPicPr>
          <p:cNvPr id="22534" name="Picture 3" descr="C:\Users\Utilisateur\AppData\Local\Microsoft\Windows\Temporary Internet Files\Content.IE5\XF30QTGZ\MC90043460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75" y="1268413"/>
            <a:ext cx="3810000" cy="330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556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I have to look ______ my sick grandmother.  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500563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after</a:t>
            </a:r>
          </a:p>
          <a:p>
            <a:endParaRPr lang="fr-FR"/>
          </a:p>
        </p:txBody>
      </p:sp>
      <p:pic>
        <p:nvPicPr>
          <p:cNvPr id="23558" name="Picture 6" descr="C:\Users\Utilisateur\AppData\Local\Microsoft\Windows\Temporary Internet Files\Content.IE5\ZDMBHNKF\MC90002443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1052736"/>
            <a:ext cx="3816424" cy="38035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580" name="ZoneTexte 6"/>
          <p:cNvSpPr txBox="1">
            <a:spLocks noChangeArrowheads="1"/>
          </p:cNvSpPr>
          <p:nvPr/>
        </p:nvSpPr>
        <p:spPr bwMode="auto">
          <a:xfrm>
            <a:off x="323528" y="5157192"/>
            <a:ext cx="82089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dirty="0">
                <a:solidFill>
                  <a:srgbClr val="0033CC"/>
                </a:solidFill>
                <a:latin typeface="Ravie" pitchFamily="82" charset="0"/>
              </a:rPr>
              <a:t>I'm looking ____ </a:t>
            </a:r>
            <a:r>
              <a:rPr lang="en-GB" sz="3600" dirty="0" smtClean="0">
                <a:solidFill>
                  <a:srgbClr val="0033CC"/>
                </a:solidFill>
                <a:latin typeface="Ravie" pitchFamily="82" charset="0"/>
              </a:rPr>
              <a:t>an evening gown.</a:t>
            </a:r>
            <a:endParaRPr lang="fr-FR" sz="3600" dirty="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995936" y="5085184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Ravie" pitchFamily="82" charset="0"/>
              </a:rPr>
              <a:t>for</a:t>
            </a:r>
          </a:p>
          <a:p>
            <a:endParaRPr lang="fr-FR" dirty="0"/>
          </a:p>
        </p:txBody>
      </p:sp>
      <p:pic>
        <p:nvPicPr>
          <p:cNvPr id="24583" name="Picture 7" descr="C:\Users\Utilisateur\AppData\Local\Microsoft\Windows\Temporary Internet Files\Content.IE5\7EXBP37M\MC900360770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980728"/>
            <a:ext cx="2232247" cy="40064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604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I'm looking _________ to the Christmas break.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140200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forward</a:t>
            </a:r>
          </a:p>
          <a:p>
            <a:endParaRPr lang="fr-FR"/>
          </a:p>
        </p:txBody>
      </p:sp>
      <p:pic>
        <p:nvPicPr>
          <p:cNvPr id="25606" name="Picture 6" descr="C:\Users\Utilisateur\AppData\Local\Microsoft\Windows\Temporary Internet Files\Content.IE5\K5MXS9PV\MC90043242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5856" y="1124744"/>
            <a:ext cx="2757586" cy="360789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628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We are going to look _____ the price of snowboards today.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971550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into</a:t>
            </a:r>
          </a:p>
          <a:p>
            <a:endParaRPr lang="fr-FR"/>
          </a:p>
        </p:txBody>
      </p:sp>
      <p:pic>
        <p:nvPicPr>
          <p:cNvPr id="26630" name="Picture 6" descr="C:\Users\Utilisateur\AppData\Local\Microsoft\Windows\Temporary Internet Files\Content.IE5\ZDMBHNKF\MC90035513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784" y="908720"/>
            <a:ext cx="3542348" cy="40406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652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Look ____! That car's going to hit you!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763713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27655" name="Picture 7" descr="C:\Users\Utilisateur\AppData\Local\Microsoft\Windows\Temporary Internet Files\Content.IE5\7EXBP37M\MC90005691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149671" cy="30505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676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We can look her phone number ___ on the Internet.  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87675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28680" name="Picture 8" descr="C:\Users\Utilisateur\AppData\Local\Microsoft\Windows\Temporary Internet Files\Content.IE5\XF30QTGZ\MC90035971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5816" y="1268760"/>
            <a:ext cx="3384376" cy="3401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700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dirty="0" smtClean="0">
                <a:solidFill>
                  <a:srgbClr val="0033CC"/>
                </a:solidFill>
                <a:latin typeface="Ravie" pitchFamily="82" charset="0"/>
              </a:rPr>
              <a:t>Jo </a:t>
            </a:r>
            <a:r>
              <a:rPr lang="en-GB" sz="3600" dirty="0">
                <a:solidFill>
                  <a:srgbClr val="0033CC"/>
                </a:solidFill>
                <a:latin typeface="Ravie" pitchFamily="82" charset="0"/>
              </a:rPr>
              <a:t>made ___ a story about why we were late.</a:t>
            </a:r>
            <a:endParaRPr lang="fr-FR" sz="3600" dirty="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915816" y="4725144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 dirty="0"/>
          </a:p>
        </p:txBody>
      </p:sp>
      <p:pic>
        <p:nvPicPr>
          <p:cNvPr id="29702" name="Picture 6" descr="C:\Users\Utilisateur\AppData\Local\Microsoft\Windows\Temporary Internet Files\Content.IE5\XF30QTGZ\MC90023710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7864" y="1124744"/>
            <a:ext cx="2425479" cy="34562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724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His uncle passed _____ last night after a long illness.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435600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away</a:t>
            </a:r>
          </a:p>
          <a:p>
            <a:endParaRPr lang="fr-FR"/>
          </a:p>
        </p:txBody>
      </p:sp>
      <p:pic>
        <p:nvPicPr>
          <p:cNvPr id="30728" name="Picture 8" descr="C:\Users\Utilisateur\AppData\Local\Microsoft\Windows\Temporary Internet Files\Content.IE5\K5MXS9PV\MC90023864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1196752"/>
            <a:ext cx="5112567" cy="35830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748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It was so hot in the church that an elderly lady passed ____.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643438" y="580548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31750" name="Picture 6" descr="C:\Users\Utilisateur\AppData\Local\Microsoft\Windows\Temporary Internet Files\Content.IE5\XF30QTGZ\MC900332910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1046548"/>
            <a:ext cx="3464625" cy="36135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340" name="ZoneTexte 6"/>
          <p:cNvSpPr txBox="1">
            <a:spLocks noChangeArrowheads="1"/>
          </p:cNvSpPr>
          <p:nvPr/>
        </p:nvSpPr>
        <p:spPr bwMode="auto">
          <a:xfrm>
            <a:off x="395288" y="5084763"/>
            <a:ext cx="820896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0033CC"/>
                </a:solidFill>
                <a:latin typeface="Ravie" pitchFamily="82" charset="0"/>
              </a:rPr>
              <a:t>Hang _____ while I grab my coat and shoes!</a:t>
            </a:r>
          </a:p>
          <a:p>
            <a:endParaRPr lang="fr-FR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1835150" y="494188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on</a:t>
            </a:r>
          </a:p>
          <a:p>
            <a:endParaRPr lang="fr-FR"/>
          </a:p>
        </p:txBody>
      </p:sp>
      <p:pic>
        <p:nvPicPr>
          <p:cNvPr id="14342" name="Picture 7" descr="C:\Users\Utilisateur\AppData\Local\Microsoft\Windows\Temporary Internet Files\Content.IE5\ZDMBHNKF\MC90038346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575" y="908050"/>
            <a:ext cx="2862263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772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The teacher passed the textbooks ____ before class.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492500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32774" name="Picture 6" descr="C:\Users\Utilisateur\AppData\Local\Microsoft\Windows\Temporary Internet Files\Content.IE5\XF30QTGZ\MC90041548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83768" y="1268760"/>
            <a:ext cx="4181192" cy="34418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364" name="ZoneTexte 6"/>
          <p:cNvSpPr txBox="1">
            <a:spLocks noChangeArrowheads="1"/>
          </p:cNvSpPr>
          <p:nvPr/>
        </p:nvSpPr>
        <p:spPr bwMode="auto">
          <a:xfrm>
            <a:off x="395288" y="5084763"/>
            <a:ext cx="8208962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He didn't say goodbye before he hung ____.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  <a:p>
            <a:endParaRPr lang="fr-FR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5292725" y="5589588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15366" name="Picture 2" descr="C:\Users\Utilisateur\AppData\Local\Microsoft\Windows\Temporary Internet Files\Content.IE5\ZDMBHNKF\MC90034729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9613" y="1052513"/>
            <a:ext cx="4608512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388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Jamie held _____ his tears at his grandfather's funeral.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  <a:p>
            <a:endParaRPr lang="fr-FR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4140200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back</a:t>
            </a:r>
          </a:p>
          <a:p>
            <a:endParaRPr lang="fr-FR"/>
          </a:p>
        </p:txBody>
      </p:sp>
      <p:pic>
        <p:nvPicPr>
          <p:cNvPr id="16390" name="Picture 2" descr="C:\Users\Utilisateur\AppData\Local\Microsoft\Windows\Temporary Internet Files\Content.IE5\XF30QTGZ\MC900229035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050" y="981075"/>
            <a:ext cx="4752975" cy="365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412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>
                <a:solidFill>
                  <a:srgbClr val="0033CC"/>
                </a:solidFill>
                <a:latin typeface="Ravie" pitchFamily="82" charset="0"/>
              </a:rPr>
              <a:t>Hold _____ your hat because it's very windy outside.</a:t>
            </a:r>
            <a:endParaRPr lang="fr-FR" sz="3600" b="1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2339975" y="4724400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onto</a:t>
            </a:r>
          </a:p>
          <a:p>
            <a:endParaRPr lang="fr-FR"/>
          </a:p>
        </p:txBody>
      </p:sp>
      <p:pic>
        <p:nvPicPr>
          <p:cNvPr id="17414" name="Picture 3" descr="C:\Users\Utilisateur\AppData\Local\Microsoft\Windows\Temporary Internet Files\Content.IE5\XF30QTGZ\MC900235377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75" y="1119188"/>
            <a:ext cx="3538538" cy="360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436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We kept our relationship _____ our parents for two years.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95288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from</a:t>
            </a:r>
          </a:p>
          <a:p>
            <a:endParaRPr lang="fr-FR"/>
          </a:p>
        </p:txBody>
      </p:sp>
      <p:pic>
        <p:nvPicPr>
          <p:cNvPr id="18438" name="Picture 4" descr="C:\Users\Utilisateur\AppData\Local\Microsoft\Windows\Temporary Internet Files\Content.IE5\7EXBP37M\MC900088954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95513" y="1125538"/>
            <a:ext cx="424815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460" name="ZoneTexte 6"/>
          <p:cNvSpPr txBox="1">
            <a:spLocks noChangeArrowheads="1"/>
          </p:cNvSpPr>
          <p:nvPr/>
        </p:nvSpPr>
        <p:spPr bwMode="auto">
          <a:xfrm>
            <a:off x="395288" y="4826000"/>
            <a:ext cx="8208962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Try to keep the wet dog ____ of the living room.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out</a:t>
            </a:r>
          </a:p>
          <a:p>
            <a:endParaRPr lang="fr-FR"/>
          </a:p>
        </p:txBody>
      </p:sp>
      <p:pic>
        <p:nvPicPr>
          <p:cNvPr id="19462" name="Picture 3" descr="C:\Users\Utilisateur\AppData\Local\Microsoft\Windows\Temporary Internet Files\Content.IE5\K5MXS9PV\MC900326466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6238" y="908050"/>
            <a:ext cx="3427412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484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If you keep those results ___ you will get into a great college.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-180975" y="5229225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up</a:t>
            </a:r>
          </a:p>
          <a:p>
            <a:endParaRPr lang="fr-FR"/>
          </a:p>
        </p:txBody>
      </p:sp>
      <p:pic>
        <p:nvPicPr>
          <p:cNvPr id="20486" name="Picture 2" descr="C:\Users\Utilisateur\AppData\Local\Microsoft\Windows\Temporary Internet Files\Content.IE5\ZDMBHNKF\MC900330871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7313" y="1117600"/>
            <a:ext cx="3676650" cy="376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oneTexte 12"/>
          <p:cNvSpPr txBox="1">
            <a:spLocks noChangeArrowheads="1"/>
          </p:cNvSpPr>
          <p:nvPr/>
        </p:nvSpPr>
        <p:spPr bwMode="auto">
          <a:xfrm>
            <a:off x="0" y="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>
                <a:solidFill>
                  <a:schemeClr val="bg1"/>
                </a:solidFill>
                <a:latin typeface="Jokerman" pitchFamily="82" charset="0"/>
              </a:rPr>
              <a:t>Complete the sentences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323850" y="981075"/>
            <a:ext cx="8351838" cy="56165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508" name="ZoneTexte 6"/>
          <p:cNvSpPr txBox="1">
            <a:spLocks noChangeArrowheads="1"/>
          </p:cNvSpPr>
          <p:nvPr/>
        </p:nvSpPr>
        <p:spPr bwMode="auto">
          <a:xfrm>
            <a:off x="323850" y="4797425"/>
            <a:ext cx="820896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33CC"/>
                </a:solidFill>
                <a:latin typeface="Ravie" pitchFamily="82" charset="0"/>
              </a:rPr>
              <a:t>I need you to be on time. Don't let me _____ this time.</a:t>
            </a:r>
            <a:endParaRPr lang="fr-FR" sz="3600">
              <a:solidFill>
                <a:srgbClr val="0033CC"/>
              </a:solidFill>
              <a:latin typeface="Ravie" pitchFamily="82" charset="0"/>
            </a:endParaRPr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3995738" y="5300663"/>
            <a:ext cx="31686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Ravie" pitchFamily="82" charset="0"/>
              </a:rPr>
              <a:t>down</a:t>
            </a:r>
          </a:p>
          <a:p>
            <a:endParaRPr lang="fr-FR"/>
          </a:p>
        </p:txBody>
      </p:sp>
      <p:pic>
        <p:nvPicPr>
          <p:cNvPr id="21510" name="Picture 2" descr="C:\Users\Utilisateur\AppData\Local\Microsoft\Windows\Temporary Internet Files\Content.IE5\XF30QTGZ\MC900282262[1].wm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213" y="1052513"/>
            <a:ext cx="3097212" cy="359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300</Words>
  <Application>Microsoft Office PowerPoint</Application>
  <PresentationFormat>On-screen Show (4:3)</PresentationFormat>
  <Paragraphs>79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Unicornis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Quintino</dc:creator>
  <cp:lastModifiedBy>Gareth Pitchford</cp:lastModifiedBy>
  <cp:revision>161</cp:revision>
  <dcterms:created xsi:type="dcterms:W3CDTF">2007-07-23T00:14:50Z</dcterms:created>
  <dcterms:modified xsi:type="dcterms:W3CDTF">2013-04-11T09:27:41Z</dcterms:modified>
</cp:coreProperties>
</file>