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6" r:id="rId2"/>
    <p:sldId id="316" r:id="rId3"/>
    <p:sldId id="312" r:id="rId4"/>
    <p:sldId id="299" r:id="rId5"/>
    <p:sldId id="310" r:id="rId6"/>
    <p:sldId id="309" r:id="rId7"/>
    <p:sldId id="311" r:id="rId8"/>
    <p:sldId id="318" r:id="rId9"/>
    <p:sldId id="300" r:id="rId10"/>
    <p:sldId id="313" r:id="rId11"/>
    <p:sldId id="308" r:id="rId12"/>
    <p:sldId id="301" r:id="rId13"/>
    <p:sldId id="314" r:id="rId14"/>
    <p:sldId id="307" r:id="rId15"/>
    <p:sldId id="302" r:id="rId16"/>
    <p:sldId id="306" r:id="rId17"/>
    <p:sldId id="303" r:id="rId18"/>
    <p:sldId id="319" r:id="rId19"/>
    <p:sldId id="305" r:id="rId20"/>
    <p:sldId id="304" r:id="rId21"/>
    <p:sldId id="315" r:id="rId22"/>
    <p:sldId id="317" r:id="rId23"/>
    <p:sldId id="320" r:id="rId24"/>
    <p:sldId id="321" r:id="rId25"/>
    <p:sldId id="322" r:id="rId26"/>
    <p:sldId id="323" r:id="rId2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66"/>
    <a:srgbClr val="FF6699"/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7" autoAdjust="0"/>
    <p:restoredTop sz="94692" autoAdjust="0"/>
  </p:normalViewPr>
  <p:slideViewPr>
    <p:cSldViewPr>
      <p:cViewPr>
        <p:scale>
          <a:sx n="60" d="100"/>
          <a:sy n="60" d="100"/>
        </p:scale>
        <p:origin x="-166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D28528-2178-44E5-8C0D-F9C085D40A4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0EA9FE-31F0-4A90-944B-0B763DD010C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021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61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8C93B78-0E93-4FD1-A896-FA617F2D8069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15F25-9459-423E-B30B-55D5AD89BA5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42D05-51B8-40DE-81C3-E6C615AB4C2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FE7F-8FC6-48C5-924D-D10C960F7E5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69CF4-EC08-42CD-9CFD-169054E3459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4AC74-38EC-430F-8513-70945EE5D32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F9F47-282D-44BA-B1DA-B9F048CAF4B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3E3F5-0248-47D6-9231-4E2D8D33205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8192A-DB84-420A-A8E0-90C15326EC8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DE3DF-734D-4B55-8865-2B7BE816D62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9EF73-5D3F-45A8-92C7-146CA893A2E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8D52B-0E9F-4FC6-93D3-90146BF765C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3EEA7-5270-48DB-AB37-416E399C774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3C605-2F57-4D54-8077-F2C998F28C7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D420C-04D5-4911-90F5-BEE5F64BFA7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ABB03-27A9-43CC-BDF5-C4F29ED9D1A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6109E-4019-49C6-857A-E574EBC9998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D4300-C1AA-4BF5-9E42-EBE193BF5D6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43056-280C-48B0-9F99-2C145B36732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105F2-788D-4044-AD25-8B453D46C31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B29B7-042A-41EC-9C58-809CA6C7151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3E8D0-B8A3-4877-830F-424167D7634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CAAEB-814D-4D43-AE51-DE7FFB247E76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B88DC-55BD-417F-AB74-A6B5D723E3F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FD3B26-7FBC-4144-BCB7-A3A19DAF43F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5A704C-7EA1-452A-AA20-545657C9B13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10000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gauche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80975" y="-242888"/>
            <a:ext cx="4752975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roite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-242888"/>
            <a:ext cx="4824413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0" y="2781300"/>
            <a:ext cx="43561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8000" dirty="0" err="1">
                <a:ln>
                  <a:solidFill>
                    <a:schemeClr val="tx1"/>
                  </a:solidFill>
                </a:ln>
                <a:solidFill>
                  <a:srgbClr val="008000"/>
                </a:solidFill>
                <a:latin typeface="Jokerman" pitchFamily="82" charset="0"/>
                <a:cs typeface="+mn-cs"/>
              </a:rPr>
              <a:t>phrasal</a:t>
            </a:r>
            <a:endParaRPr lang="fr-FR" sz="8000" dirty="0">
              <a:ln>
                <a:solidFill>
                  <a:schemeClr val="tx1"/>
                </a:solidFill>
              </a:ln>
              <a:solidFill>
                <a:srgbClr val="008000"/>
              </a:solidFill>
              <a:latin typeface="Jokerman" pitchFamily="82" charset="0"/>
              <a:cs typeface="+mn-cs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5111750" y="2781300"/>
            <a:ext cx="40322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8000" dirty="0" err="1">
                <a:ln>
                  <a:solidFill>
                    <a:schemeClr val="tx1"/>
                  </a:solidFill>
                </a:ln>
                <a:solidFill>
                  <a:srgbClr val="008000"/>
                </a:solidFill>
                <a:latin typeface="Jokerman" pitchFamily="82" charset="0"/>
                <a:cs typeface="+mn-cs"/>
              </a:rPr>
              <a:t>verbs</a:t>
            </a:r>
            <a:endParaRPr lang="fr-FR" sz="8000" dirty="0">
              <a:ln>
                <a:solidFill>
                  <a:schemeClr val="tx1"/>
                </a:solidFill>
              </a:ln>
              <a:solidFill>
                <a:srgbClr val="008000"/>
              </a:solidFill>
              <a:latin typeface="Jokerman" pitchFamily="82" charset="0"/>
              <a:cs typeface="+mn-cs"/>
            </a:endParaRPr>
          </a:p>
        </p:txBody>
      </p:sp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He likes showing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in front of girls especially when he’s driving his new car.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427984" y="5085184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off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3795" name="Picture 3" descr="C:\Users\JANET\AppData\Local\Microsoft\Windows\Temporary Internet Files\Content.IE5\J9CIMNC4\MC900079001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6821205" cy="291487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I ran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 an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old </a:t>
            </a:r>
            <a:endParaRPr lang="en-GB" sz="3200" dirty="0" smtClean="0">
              <a:solidFill>
                <a:srgbClr val="008000"/>
              </a:solidFill>
              <a:latin typeface="Ravie" pitchFamily="82" charset="0"/>
            </a:endParaRPr>
          </a:p>
          <a:p>
            <a:pPr marL="228600" indent="-228600" algn="ctr">
              <a:defRPr/>
            </a:pP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school-friend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in town.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059832" y="5085184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into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8677" name="Picture 5" descr="C:\Users\JANET\AppData\Local\Microsoft\Windows\Temporary Internet Files\Content.IE5\GG3C33ER\MC900310212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1052736"/>
            <a:ext cx="5112568" cy="388810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I’ve picked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three sweaters for you to try on.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923928" y="5085184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out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1506" name="Picture 2" descr="C:\Users\JANET\AppData\Local\Microsoft\Windows\Temporary Internet Files\Content.IE5\GG3C33ER\MC90023298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908720"/>
            <a:ext cx="3888432" cy="405114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In the winter I usually sort my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cupboards ____ and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throw away what I don’t need.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851920" y="5589240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out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4824" name="Picture 8" descr="C:\Users\JANET\AppData\Local\Microsoft\Windows\Temporary Internet Files\Content.IE5\J9CIMNC4\MC90001676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1124744"/>
            <a:ext cx="2448272" cy="407713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Don't forget to put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your new earrings for the party.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220072" y="5085184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on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7653" name="Picture 5" descr="C:\Users\JANET\AppData\Local\Microsoft\Windows\Temporary Internet Files\Content.IE5\CM220CTP\MC90028098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1124744"/>
            <a:ext cx="3578111" cy="390155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I'll point my boyfriend </a:t>
            </a:r>
            <a:endParaRPr lang="en-GB" sz="3200" dirty="0" smtClean="0">
              <a:solidFill>
                <a:srgbClr val="008000"/>
              </a:solidFill>
              <a:latin typeface="Ravie" pitchFamily="82" charset="0"/>
            </a:endParaRPr>
          </a:p>
          <a:p>
            <a:pPr marL="228600" indent="-228600" algn="ctr">
              <a:defRPr/>
            </a:pP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when he runs by.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899592" y="5589240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out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2532" name="Picture 4" descr="C:\Users\JANET\AppData\Local\Microsoft\Windows\Temporary Internet Files\Content.IE5\J9CIMNC4\MC90001457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1052736"/>
            <a:ext cx="3273973" cy="4101799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I don't think I can put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with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four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small children in the car for an hour.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228184" y="5085184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up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6630" name="Picture 6" descr="C:\Users\JANET\AppData\Local\Microsoft\Windows\Temporary Internet Files\Content.IE5\CM220CTP\MC900197732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836712"/>
            <a:ext cx="5688632" cy="424633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You can put the groceries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on the kitchen table.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95536" y="5661248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down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3556" name="Picture 4" descr="C:\Users\JANET\AppData\Local\Microsoft\Windows\Temporary Internet Files\Content.IE5\CM220CTP\MC90039677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908720"/>
            <a:ext cx="4968552" cy="443709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You will lose weight if you stick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the diet.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87824" y="5589240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to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9940" name="Picture 4" descr="C:\Users\JANET\AppData\Local\Microsoft\Windows\Temporary Internet Files\Content.IE5\CM220CTP\MC900441852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1196752"/>
            <a:ext cx="3456384" cy="3807993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The neighbours managed to put the fire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before the firemen arrived.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491880" y="5589240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out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5605" name="Picture 5" descr="C:\Users\JANET\AppData\Local\Microsoft\Windows\Temporary Internet Files\Content.IE5\F1X0F1LF\MC90032099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6433791" cy="374441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He took the car brakes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and found what </a:t>
            </a:r>
            <a:endParaRPr lang="en-GB" sz="3200" dirty="0" smtClean="0">
              <a:solidFill>
                <a:srgbClr val="008000"/>
              </a:solidFill>
              <a:latin typeface="Ravie" pitchFamily="82" charset="0"/>
            </a:endParaRPr>
          </a:p>
          <a:p>
            <a:pPr marL="228600" indent="-228600" algn="ctr">
              <a:defRPr/>
            </a:pP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the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problem was.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971600" y="5661248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apart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6866" name="Picture 2" descr="C:\Users\JANET\AppData\Local\Microsoft\Windows\Temporary Internet Files\Content.IE5\J9CIMNC4\MC90019779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980728"/>
            <a:ext cx="3096344" cy="40976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We are putting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our trip until January because </a:t>
            </a:r>
            <a:endParaRPr lang="en-GB" sz="3200" dirty="0" smtClean="0">
              <a:solidFill>
                <a:srgbClr val="008000"/>
              </a:solidFill>
              <a:latin typeface="Ravie" pitchFamily="82" charset="0"/>
            </a:endParaRPr>
          </a:p>
          <a:p>
            <a:pPr marL="228600" indent="-228600" algn="ctr">
              <a:defRPr/>
            </a:pP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of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the weather.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932040" y="5085184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off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4581" name="Picture 5" descr="C:\Users\JANET\AppData\Local\Microsoft\Windows\Temporary Internet Files\Content.IE5\F1X0F1LF\MC900078822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720" y="764704"/>
            <a:ext cx="5184576" cy="422658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I want to shop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a little before I decide on </a:t>
            </a:r>
            <a:endParaRPr lang="en-GB" sz="3200" dirty="0" smtClean="0">
              <a:solidFill>
                <a:srgbClr val="008000"/>
              </a:solidFill>
              <a:latin typeface="Ravie" pitchFamily="82" charset="0"/>
            </a:endParaRPr>
          </a:p>
          <a:p>
            <a:pPr marL="228600" indent="-228600" algn="ctr">
              <a:defRPr/>
            </a:pP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these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boots.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004048" y="5085184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around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5842" name="Picture 2" descr="C:\Users\JANET\AppData\Local\Microsoft\Windows\Temporary Internet Files\Content.IE5\F1X0F1LF\MC90008930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1087228"/>
            <a:ext cx="4176464" cy="3994787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Our boss set a meeting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with the president of the company.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444208" y="5085184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up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7892" name="Picture 4" descr="C:\Users\JANET\AppData\Local\Microsoft\Windows\Temporary Internet Files\Content.IE5\J9CIMNC4\MC90023098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1124743"/>
            <a:ext cx="5040560" cy="4059179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My letter got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sent _____ to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me because I used the wrong stamp.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580112" y="5085184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back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0964" name="Picture 4" descr="C:\Users\JANET\AppData\Local\Microsoft\Windows\Temporary Internet Files\Content.IE5\GG3C33ER\MC90041280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1340768"/>
            <a:ext cx="3435790" cy="344182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We heard the news as soon as we switched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the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radio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779912" y="5589240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on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1989" name="Picture 5" descr="C:\Users\JANET\AppData\Local\Microsoft\Windows\Temporary Internet Files\Content.IE5\F1X0F1LF\MC900286870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908720"/>
            <a:ext cx="5328592" cy="408782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The light's too bright. Could you switch it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____,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please?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067944" y="5589240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off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3010" name="Picture 2" descr="C:\Users\JANET\AppData\Local\Microsoft\Windows\Temporary Internet Files\Content.IE5\GG3C33ER\MC90043757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47664" y="1196752"/>
            <a:ext cx="5832648" cy="355696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I take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my mother. We are both impatient.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907704" y="5085184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after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4034" name="Picture 2" descr="C:\Users\JANET\AppData\Local\Microsoft\Windows\Temporary Internet Files\Content.IE5\CM220CTP\MC90035875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908720"/>
            <a:ext cx="3312368" cy="4261609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You should sleep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tonight if the weather is too bad to drive home.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427984" y="5013176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over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2770" name="Picture 2" descr="C:\Users\JANET\AppData\Local\Microsoft\Windows\Temporary Internet Files\Content.IE5\GG3C33ER\MC900231584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980728"/>
            <a:ext cx="4392488" cy="387375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Thanks for buying my ticket. I'll pay you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on Friday.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419872" y="5589240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back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104" name="Picture 8" descr="C:\Users\JANET\AppData\Local\Microsoft\Windows\Temporary Internet Files\Content.IE5\GG3C33ER\MC90019609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1196752"/>
            <a:ext cx="5688632" cy="374714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Let's run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_____________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these lines one more time before the show.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707904" y="5085184"/>
            <a:ext cx="403244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over/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through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0727" name="Picture 7" descr="C:\Users\JANET\AppData\Local\Microsoft\Windows\Temporary Internet Files\Content.IE5\CM220CTP\MC900089034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1052736"/>
            <a:ext cx="4536504" cy="396018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I accidentally ran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your bicycle in the driveway.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076056" y="5157192"/>
            <a:ext cx="2520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over</a:t>
            </a:r>
            <a:endParaRPr lang="fr-FR" dirty="0"/>
          </a:p>
        </p:txBody>
      </p:sp>
      <p:pic>
        <p:nvPicPr>
          <p:cNvPr id="29700" name="Picture 4" descr="C:\Users\JANET\AppData\Local\Microsoft\Windows\Temporary Internet Files\Content.IE5\F1X0F1LF\MC90027877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7824" y="841210"/>
            <a:ext cx="3456384" cy="430363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The child ran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from home and has been missing for three days.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355976" y="5085184"/>
            <a:ext cx="2520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away</a:t>
            </a:r>
            <a:endParaRPr lang="fr-FR" dirty="0"/>
          </a:p>
        </p:txBody>
      </p:sp>
      <p:pic>
        <p:nvPicPr>
          <p:cNvPr id="31746" name="Picture 2" descr="C:\Users\JANET\AppData\Local\Microsoft\Windows\Temporary Internet Files\Content.IE5\GG3C33ER\MC900232655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8359"/>
          <a:stretch>
            <a:fillRect/>
          </a:stretch>
        </p:blipFill>
        <p:spPr bwMode="auto">
          <a:xfrm>
            <a:off x="2267744" y="1268760"/>
            <a:ext cx="4546070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We ran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of shampoo so I had to wash my hair with soap.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123728" y="5157192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out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8914" name="Picture 2" descr="C:\Users\JANET\AppData\Local\Microsoft\Windows\Temporary Internet Files\Content.IE5\F1X0F1LF\MC90031254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1124744"/>
            <a:ext cx="1785901" cy="398317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512" y="515719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defRPr/>
            </a:pP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One day that bully will pay </a:t>
            </a:r>
            <a:r>
              <a:rPr lang="en-GB" sz="3200" dirty="0" smtClean="0">
                <a:solidFill>
                  <a:srgbClr val="008000"/>
                </a:solidFill>
                <a:latin typeface="Ravie" pitchFamily="82" charset="0"/>
              </a:rPr>
              <a:t>_____being </a:t>
            </a:r>
            <a:r>
              <a:rPr lang="en-GB" sz="3200" dirty="0">
                <a:solidFill>
                  <a:srgbClr val="008000"/>
                </a:solidFill>
                <a:latin typeface="Ravie" pitchFamily="82" charset="0"/>
              </a:rPr>
              <a:t>mean to my little brother.</a:t>
            </a:r>
            <a:endParaRPr lang="fr-FR" sz="3200" dirty="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51520" y="5589240"/>
            <a:ext cx="25202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for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0482" name="Picture 2" descr="C:\Users\JANET\AppData\Local\Microsoft\Windows\Temporary Internet Files\Content.IE5\J9CIMNC4\MC900232130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392488" cy="4310287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452</Words>
  <Application>Microsoft Office PowerPoint</Application>
  <PresentationFormat>On-screen Show (4:3)</PresentationFormat>
  <Paragraphs>108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Unicornis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Quintino</dc:creator>
  <cp:lastModifiedBy>Gareth Pitchford</cp:lastModifiedBy>
  <cp:revision>163</cp:revision>
  <dcterms:created xsi:type="dcterms:W3CDTF">2007-07-23T00:14:50Z</dcterms:created>
  <dcterms:modified xsi:type="dcterms:W3CDTF">2013-04-11T09:28:17Z</dcterms:modified>
</cp:coreProperties>
</file>