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8000"/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7" autoAdjust="0"/>
    <p:restoredTop sz="94692" autoAdjust="0"/>
  </p:normalViewPr>
  <p:slideViewPr>
    <p:cSldViewPr>
      <p:cViewPr>
        <p:scale>
          <a:sx n="60" d="100"/>
          <a:sy n="60" d="100"/>
        </p:scale>
        <p:origin x="-166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8E8556-0D65-47DB-814B-22E2905DE16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BD9C8C-433E-494E-9D4C-6286220A1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928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F57780-4DB3-4731-8058-4813CE474F64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4A7064-53C9-478B-A1AC-235D76AA3EC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A68F2-9668-4ABE-8FC4-E5A5E2DF1A2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90856-BDE4-47EB-A42A-5F2EB3DC06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FDC11-1074-40F4-B85B-FB479846C4B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3602C-0962-46FC-9BD3-C0767CEE43D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2C91D-62DB-45E5-856A-98DEC4805E2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AF41-352F-41B3-813D-E2DE6C4FC1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3E0D3-F43A-47F2-90FF-CEFCD8FEF4F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01B0C-9984-4C4C-8663-F66050D0A3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5624-F80A-43D7-BC6F-799475784D1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7104-853D-4DBB-82A4-B7C3712AF4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A9FD-EF37-4174-9FF0-A6FF47AAA09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1E52D-8BA7-425B-A94D-79FEE98F05D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D270A-7A6E-4C54-88FB-DBA1FB8CECB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DA61-BEB2-403D-8559-20BAFBC3210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7832-43D7-4886-B83F-FE48D9FB5C1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CC68-BE5D-4ACB-9FF9-D22FB28C77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904C2-AAFC-4370-8EA6-E66C90FA75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4B8E2-67C7-4C7B-A254-CD51E69872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D05A8-D0A0-4D67-9C8E-3A63970502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46BC-5B9F-44B3-90BC-0503369724C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BCF9E-EDCE-49FF-97E2-B2730809547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EEA4-A787-4DF0-B743-AE07823162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B349A-A251-4CEB-91D2-157328A1407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6D446B-C7CC-40FD-8431-F25579579E5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0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975" y="-242888"/>
            <a:ext cx="4752975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-242888"/>
            <a:ext cx="4824413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2781300"/>
            <a:ext cx="43561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latin typeface="Jokerman" pitchFamily="82" charset="0"/>
                <a:cs typeface="+mn-cs"/>
              </a:rPr>
              <a:t>phrasal</a:t>
            </a:r>
            <a:endParaRPr lang="fr-FR" sz="8000" dirty="0">
              <a:ln>
                <a:solidFill>
                  <a:schemeClr val="tx1"/>
                </a:solidFill>
              </a:ln>
              <a:solidFill>
                <a:srgbClr val="CC3300"/>
              </a:solidFill>
              <a:latin typeface="Jokerman" pitchFamily="82" charset="0"/>
              <a:cs typeface="+mn-cs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111750" y="2781300"/>
            <a:ext cx="40322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latin typeface="Jokerman" pitchFamily="82" charset="0"/>
                <a:cs typeface="+mn-cs"/>
              </a:rPr>
              <a:t>verbs</a:t>
            </a:r>
            <a:endParaRPr lang="fr-FR" sz="8000" dirty="0">
              <a:ln>
                <a:solidFill>
                  <a:schemeClr val="tx1"/>
                </a:solidFill>
              </a:ln>
              <a:solidFill>
                <a:srgbClr val="CC3300"/>
              </a:solidFill>
              <a:latin typeface="Jokerman" pitchFamily="82" charset="0"/>
              <a:cs typeface="+mn-cs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Our cat </a:t>
            </a:r>
            <a:r>
              <a:rPr lang="en-GB" sz="3200" dirty="0">
                <a:latin typeface="Ravie" pitchFamily="82" charset="0"/>
              </a:rPr>
              <a:t>turned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after we put posters up all over the neighbourhood.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355976" y="494116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7650" name="Picture 2" descr="C:\Users\JANET\AppData\Local\Microsoft\Windows\Temporary Internet Files\Content.IE5\F1X0F1LF\MC900436255[1]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9792" y="980728"/>
            <a:ext cx="3960440" cy="396044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</a:t>
            </a:r>
            <a:r>
              <a:rPr lang="en-GB" sz="3200" dirty="0">
                <a:latin typeface="Ravie" pitchFamily="82" charset="0"/>
              </a:rPr>
              <a:t>turned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the job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because I don't want to move.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868144" y="494116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down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8674" name="Picture 2" descr="C:\Users\JANET\AppData\Local\Microsoft\Windows\Temporary Internet Files\Content.IE5\CM220CTP\MC90005611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908720"/>
            <a:ext cx="4608512" cy="403926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I'm going to </a:t>
            </a:r>
            <a:r>
              <a:rPr lang="en-GB" sz="3200" dirty="0">
                <a:latin typeface="Ravie" pitchFamily="82" charset="0"/>
              </a:rPr>
              <a:t>try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these </a:t>
            </a:r>
            <a:endParaRPr lang="en-GB" sz="3200" dirty="0" smtClean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jeans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,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but I don't </a:t>
            </a:r>
            <a:endParaRPr lang="en-GB" sz="3200" dirty="0" smtClean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think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they will fit.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771800" y="566124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on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9699" name="Picture 3" descr="C:\Users\JANET\AppData\Local\Microsoft\Windows\Temporary Internet Files\Content.IE5\CM220CTP\MC90001309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1052736"/>
            <a:ext cx="2736304" cy="379956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I'll have to </a:t>
            </a:r>
            <a:r>
              <a:rPr lang="en-GB" sz="3200" dirty="0">
                <a:latin typeface="Ravie" pitchFamily="82" charset="0"/>
              </a:rPr>
              <a:t>think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this job offer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before I make my final decision.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835696" y="566124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over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0722" name="Picture 2" descr="C:\Users\JANET\AppData\Local\Microsoft\Windows\Temporary Internet Files\Content.IE5\GG3C33ER\MC90005684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124744"/>
            <a:ext cx="5841485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always </a:t>
            </a:r>
            <a:r>
              <a:rPr lang="en-GB" sz="3200" dirty="0">
                <a:latin typeface="Ravie" pitchFamily="82" charset="0"/>
              </a:rPr>
              <a:t>warm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by doing 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some exercises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before I go for a run.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499992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1746" name="Picture 2" descr="C:\Users\JANET\AppData\Local\Microsoft\Windows\Temporary Internet Files\Content.IE5\J9CIMNC4\MC90038357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192336"/>
            <a:ext cx="3816423" cy="382397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am going to </a:t>
            </a:r>
            <a:r>
              <a:rPr lang="en-GB" sz="3200" dirty="0">
                <a:latin typeface="Ravie" pitchFamily="82" charset="0"/>
              </a:rPr>
              <a:t>try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this new brand of detergent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084168" y="5589240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2771" name="Picture 3" descr="C:\Users\JANET\AppData\Local\Microsoft\Windows\Temporary Internet Files\Content.IE5\J9CIMNC4\MC90008965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980728"/>
            <a:ext cx="4464495" cy="408093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When I </a:t>
            </a:r>
            <a:r>
              <a:rPr lang="en-GB" sz="3200" dirty="0">
                <a:latin typeface="Ravie" pitchFamily="82" charset="0"/>
              </a:rPr>
              <a:t>think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on my youth, I wish I had studied harder.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427984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back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3794" name="Picture 2" descr="C:\Users\JANET\AppData\Local\Microsoft\Windows\Temporary Internet Files\Content.IE5\J9CIMNC4\MC90023245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836712"/>
            <a:ext cx="2448271" cy="436834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My plane </a:t>
            </a:r>
            <a:r>
              <a:rPr lang="en-GB" sz="3200" dirty="0">
                <a:latin typeface="Ravie" pitchFamily="82" charset="0"/>
              </a:rPr>
              <a:t>takes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in five minutes.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716016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off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4819" name="Picture 3" descr="C:\Users\JANET\AppData\Local\Microsoft\Windows\Temporary Internet Files\Content.IE5\F1X0F1LF\MC90040439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116509"/>
            <a:ext cx="2664296" cy="40743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We have to </a:t>
            </a:r>
            <a:r>
              <a:rPr lang="en-GB" sz="3200" dirty="0">
                <a:latin typeface="Ravie" pitchFamily="82" charset="0"/>
              </a:rPr>
              <a:t>work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total cost before we buy the house.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364088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5842" name="Picture 2" descr="C:\Users\JANET\AppData\Local\Microsoft\Windows\Temporary Internet Files\Content.IE5\CM220CTP\MC90043612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1052736"/>
            <a:ext cx="5400600" cy="369514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</a:t>
            </a:r>
            <a:r>
              <a:rPr lang="en-GB" sz="3200" dirty="0">
                <a:latin typeface="Ravie" pitchFamily="82" charset="0"/>
              </a:rPr>
              <a:t>tore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my ex-boyfriend's letters and gave them back to him.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763688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6869" name="Picture 5" descr="C:\Users\JANET\AppData\Local\Microsoft\Windows\Temporary Internet Files\Content.IE5\GG3C33ER\MC90036104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124744"/>
            <a:ext cx="4032448" cy="400017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Your mother wants you to </a:t>
            </a:r>
            <a:r>
              <a:rPr lang="en-GB" sz="3200" dirty="0">
                <a:latin typeface="Ravie" pitchFamily="82" charset="0"/>
              </a:rPr>
              <a:t>turn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the TV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and come </a:t>
            </a:r>
            <a:endParaRPr lang="en-GB" sz="3200" dirty="0" smtClean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and have dinner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779912" y="551723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off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102" name="Picture 6" descr="C:\Users\JANET\AppData\Local\Microsoft\Windows\Temporary Internet Files\Content.IE5\F1X0F1LF\MC90023213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980728"/>
            <a:ext cx="5400600" cy="409713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latin typeface="Ravie" pitchFamily="82" charset="0"/>
              </a:rPr>
              <a:t>Take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your 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clothes and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come in the water!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979712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off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7890" name="Picture 2" descr="C:\Users\JANET\AppData\Local\Microsoft\Windows\Temporary Internet Files\Content.IE5\CM220CTP\MC90023136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5946738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You can </a:t>
            </a:r>
            <a:r>
              <a:rPr lang="en-GB" sz="3200" dirty="0">
                <a:latin typeface="Ravie" pitchFamily="82" charset="0"/>
              </a:rPr>
              <a:t>warm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your feet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in front of the fireplace.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983760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8919" name="Picture 7" descr="C:\Users\JANET\AppData\Local\Microsoft\Windows\Temporary Internet Files\Content.IE5\J9CIMNC4\MC90019818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3" y="908720"/>
            <a:ext cx="5231857" cy="432048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</a:t>
            </a:r>
            <a:r>
              <a:rPr lang="en-GB" sz="3200" dirty="0">
                <a:latin typeface="Ravie" pitchFamily="82" charset="0"/>
              </a:rPr>
              <a:t>work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at the gym three times a week.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051720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39939" name="Picture 3" descr="C:\Users\JANET\AppData\Local\Microsoft\Windows\Temporary Internet Files\Content.IE5\GG3C33ER\MC90037029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980728"/>
            <a:ext cx="3888432" cy="38903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 have to </a:t>
            </a:r>
            <a:r>
              <a:rPr lang="en-GB" sz="3200" dirty="0">
                <a:latin typeface="Ravie" pitchFamily="82" charset="0"/>
              </a:rPr>
              <a:t>take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our new TV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because it doesn't work.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600" y="566124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back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0962" name="Picture 2" descr="C:\Users\JANET\AppData\Local\Microsoft\Windows\Temporary Internet Files\Content.IE5\F1X0F1LF\MC90043251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4968551" cy="397484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Can you</a:t>
            </a:r>
            <a:r>
              <a:rPr lang="en-GB" sz="3200" b="1" dirty="0">
                <a:latin typeface="Ravie" pitchFamily="82" charset="0"/>
              </a:rPr>
              <a:t> turn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music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?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This is my favourite song.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588224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1988" name="Picture 4" descr="C:\Users\JANET\AppData\Local\Microsoft\Windows\Temporary Internet Files\Content.IE5\GG3C33ER\MC90039747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1" y="980728"/>
            <a:ext cx="4811727" cy="424847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Our plan </a:t>
            </a:r>
            <a:r>
              <a:rPr lang="en-GB" sz="3200" dirty="0">
                <a:latin typeface="Ravie" pitchFamily="82" charset="0"/>
              </a:rPr>
              <a:t>worked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fine in the end.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788024" y="508518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3011" name="Picture 3" descr="C:\Users\JANET\AppData\Local\Microsoft\Windows\Temporary Internet Files\Content.IE5\CM220CTP\MC90014977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6120680" cy="412034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We have to </a:t>
            </a:r>
            <a:r>
              <a:rPr lang="en-GB" sz="3200" dirty="0">
                <a:latin typeface="Ravie" pitchFamily="82" charset="0"/>
              </a:rPr>
              <a:t>wake</a:t>
            </a:r>
            <a:r>
              <a:rPr lang="en-GB" sz="3200" b="1" dirty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early for work on Monday.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148064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44034" name="Picture 2" descr="C:\Users\JANET\AppData\Local\Microsoft\Windows\Temporary Internet Files\Content.IE5\CM220CTP\MC90043441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5688632" cy="383608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23850" y="188641"/>
            <a:ext cx="8569325" cy="64090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836712"/>
            <a:ext cx="849699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Can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remember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some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of the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phrasal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verbs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have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just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seen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?</a:t>
            </a:r>
          </a:p>
          <a:p>
            <a:pPr algn="ctr">
              <a:defRPr/>
            </a:pPr>
            <a:endParaRPr lang="fr-FR" sz="36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Make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a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list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with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a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partner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or in groups.</a:t>
            </a:r>
          </a:p>
          <a:p>
            <a:pPr algn="ctr">
              <a:defRPr/>
            </a:pPr>
            <a:endParaRPr lang="fr-FR" sz="36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Invent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some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sentences of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your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rgbClr val="CC3300"/>
                </a:solidFill>
                <a:latin typeface="Ravie" pitchFamily="82" charset="0"/>
              </a:rPr>
              <a:t>own</a:t>
            </a:r>
            <a:r>
              <a:rPr lang="fr-FR" sz="3600" dirty="0" smtClean="0">
                <a:solidFill>
                  <a:srgbClr val="CC3300"/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Most of my make-up 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had </a:t>
            </a:r>
            <a:r>
              <a:rPr lang="en-GB" sz="3200" dirty="0" smtClean="0">
                <a:latin typeface="Ravie" pitchFamily="82" charset="0"/>
              </a:rPr>
              <a:t>worn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 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before I got </a:t>
            </a:r>
            <a:endParaRPr lang="en-GB" sz="3200" dirty="0" smtClean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to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party.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555776" y="551723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off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0483" name="Picture 3" descr="C:\Users\JANET\AppData\Local\Microsoft\Windows\Temporary Internet Files\Content.IE5\F1X0F1LF\MC90037010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6342"/>
          <a:stretch>
            <a:fillRect/>
          </a:stretch>
        </p:blipFill>
        <p:spPr bwMode="auto">
          <a:xfrm>
            <a:off x="3347864" y="908720"/>
            <a:ext cx="2436391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229200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Please</a:t>
            </a:r>
            <a:r>
              <a:rPr lang="en-GB" sz="3200" b="1" dirty="0">
                <a:latin typeface="Ravie" pitchFamily="82" charset="0"/>
              </a:rPr>
              <a:t> turn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TV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while I’m on the phone.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300192" y="515719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down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1507" name="Picture 3" descr="C:\Users\JANET\AppData\Local\Microsoft\Windows\Temporary Internet Files\Content.IE5\F1X0F1LF\MC90042382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836712"/>
            <a:ext cx="4176464" cy="428765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229200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Can you </a:t>
            </a:r>
            <a:r>
              <a:rPr lang="en-GB" sz="3200" dirty="0">
                <a:latin typeface="Ravie" pitchFamily="82" charset="0"/>
              </a:rPr>
              <a:t>take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the garbage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to the street for me? 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67544" y="5661248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2530" name="Picture 2" descr="C:\Users\JANET\AppData\Local\Microsoft\Windows\Temporary Internet Files\Content.IE5\J9CIMNC4\MC90043817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320480" cy="4155959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children 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have </a:t>
            </a:r>
            <a:r>
              <a:rPr lang="en-GB" sz="3200" dirty="0" smtClean="0">
                <a:latin typeface="Ravie" pitchFamily="82" charset="0"/>
              </a:rPr>
              <a:t>used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all of the toothpaste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so we need to buy some more.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932040" y="544522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up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3555" name="Picture 3" descr="C:\Users\JANET\AppData\Local\Microsoft\Windows\Temporary Internet Files\Content.IE5\CM220CTP\MC900232428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836712"/>
            <a:ext cx="2520280" cy="4363257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My grandparents </a:t>
            </a:r>
            <a:r>
              <a:rPr lang="en-GB" sz="3200" dirty="0">
                <a:latin typeface="Ravie" pitchFamily="82" charset="0"/>
              </a:rPr>
              <a:t>took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us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for dinner and then </a:t>
            </a:r>
            <a:endParaRPr lang="en-GB" sz="3200" dirty="0" smtClean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to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the theatre.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827584" y="544522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out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4578" name="Picture 2" descr="C:\Users\JANET\AppData\Local\Microsoft\Windows\Temporary Internet Files\Content.IE5\J9CIMNC4\MC90033410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119549"/>
            <a:ext cx="2520280" cy="384908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It's too dark in here. Let's </a:t>
            </a:r>
            <a:r>
              <a:rPr lang="en-GB" sz="3200" dirty="0">
                <a:latin typeface="Ravie" pitchFamily="82" charset="0"/>
              </a:rPr>
              <a:t>turn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some lights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868144" y="5517232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Ravie" pitchFamily="82" charset="0"/>
              </a:rPr>
              <a:t>on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5602" name="Picture 2" descr="C:\Users\JANET\AppData\Local\Microsoft\Windows\Temporary Internet Files\Content.IE5\F1X0F1LF\MC90043757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431571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569325" cy="56165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536" y="5013176"/>
            <a:ext cx="849699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We </a:t>
            </a:r>
            <a:r>
              <a:rPr lang="en-GB" sz="3200" dirty="0">
                <a:latin typeface="Ravie" pitchFamily="82" charset="0"/>
              </a:rPr>
              <a:t>threw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 our old furniture </a:t>
            </a:r>
            <a:r>
              <a:rPr lang="en-GB" sz="3200" b="1" dirty="0" smtClean="0">
                <a:solidFill>
                  <a:srgbClr val="CC3300"/>
                </a:solidFill>
                <a:latin typeface="Ravie" pitchFamily="82" charset="0"/>
              </a:rPr>
              <a:t>_____</a:t>
            </a:r>
            <a:r>
              <a:rPr lang="en-GB" sz="3200" dirty="0" smtClean="0">
                <a:solidFill>
                  <a:srgbClr val="CC3300"/>
                </a:solidFill>
                <a:latin typeface="Ravie" pitchFamily="82" charset="0"/>
              </a:rPr>
              <a:t> </a:t>
            </a:r>
            <a:r>
              <a:rPr lang="en-GB" sz="3200" dirty="0">
                <a:solidFill>
                  <a:srgbClr val="CC3300"/>
                </a:solidFill>
                <a:latin typeface="Ravie" pitchFamily="82" charset="0"/>
              </a:rPr>
              <a:t>when we won the lottery.</a:t>
            </a: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sz="3200" dirty="0">
              <a:solidFill>
                <a:srgbClr val="CC3300"/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>
              <a:cs typeface="+mn-cs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115616" y="5445224"/>
            <a:ext cx="216024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latin typeface="Ravie" pitchFamily="82" charset="0"/>
              </a:rPr>
              <a:t>away</a:t>
            </a:r>
            <a:endParaRPr lang="fr-FR" sz="3200" dirty="0">
              <a:latin typeface="Ravie" pitchFamily="82" charset="0"/>
            </a:endParaRPr>
          </a:p>
          <a:p>
            <a:endParaRPr lang="fr-FR" dirty="0"/>
          </a:p>
        </p:txBody>
      </p:sp>
      <p:pic>
        <p:nvPicPr>
          <p:cNvPr id="26626" name="Picture 2" descr="C:\Users\JANET\AppData\Local\Microsoft\Windows\Temporary Internet Files\Content.IE5\CM220CTP\MC9001935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1124744"/>
            <a:ext cx="4671588" cy="391562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474</Words>
  <Application>Microsoft Office PowerPoint</Application>
  <PresentationFormat>On-screen Show (4:3)</PresentationFormat>
  <Paragraphs>114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166</cp:revision>
  <dcterms:created xsi:type="dcterms:W3CDTF">2007-07-23T00:14:50Z</dcterms:created>
  <dcterms:modified xsi:type="dcterms:W3CDTF">2013-04-11T09:28:55Z</dcterms:modified>
</cp:coreProperties>
</file>