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6" autoAdjust="0"/>
    <p:restoredTop sz="94660"/>
  </p:normalViewPr>
  <p:slideViewPr>
    <p:cSldViewPr>
      <p:cViewPr>
        <p:scale>
          <a:sx n="70" d="100"/>
          <a:sy n="70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CBA4-82D8-4E89-9C8B-A2C3050F710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E1EFA-F4E3-404A-9A8C-DED906BD71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B94D-6211-4714-9C6D-F63B7D81467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08889-6BC8-4298-B2CF-B91007F4BE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F0F3-2DA5-4BEE-885E-9224C31D0DC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A855-941E-4CF1-82C7-3D7AA63AF87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8D241-E5D8-4E9A-B5EB-5BB71558F15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2A77-39CD-4FC7-A145-5E16FE7B14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C664-00B7-4040-AE55-1C2CC1591D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D893-E7F3-4086-8B65-731CC9C922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01097-41B4-4103-AFA7-17DD2BDB161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1D72-39F8-4E99-8998-BA7796D8D4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7901-5E74-4F12-A9F6-507F8408F57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F432-4068-41FB-A28E-6BB054FD5B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0733E-CCB9-455A-9347-00A85541919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0587-1CA8-4698-8E68-E1BD62AB22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B605-174A-4745-AE0A-E910D8221DC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517A-EE06-4F8E-AB25-34BC4F0296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D6E6F-8BA0-48FA-87A2-A8960C9C7BC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8C20-AC29-487B-8778-9272292B63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7209D-456D-4743-A144-BA210B76460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C60B-1B04-46B4-BFB0-B3D86AA744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32000" b="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21A5C4-A372-4CD7-AC42-8B810B855CC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EBECC1-C0EB-4C67-9B70-D7AD4619D0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5" Type="http://schemas.openxmlformats.org/officeDocument/2006/relationships/image" Target="../media/image16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2348880"/>
            <a:ext cx="8784976" cy="4120277"/>
          </a:xfrm>
          <a:prstGeom prst="roundRect">
            <a:avLst/>
          </a:prstGeom>
          <a:solidFill>
            <a:srgbClr val="A1D3E3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dirty="0" smtClean="0">
                <a:solidFill>
                  <a:srgbClr val="FF0000"/>
                </a:solidFill>
                <a:latin typeface="Jokerman" pitchFamily="82" charset="0"/>
                <a:cs typeface="+mn-cs"/>
              </a:rPr>
              <a:t>PREPOSITIONS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dirty="0" smtClean="0">
                <a:solidFill>
                  <a:srgbClr val="FF0000"/>
                </a:solidFill>
                <a:latin typeface="Jokerman" pitchFamily="82" charset="0"/>
                <a:cs typeface="+mn-cs"/>
              </a:rPr>
              <a:t>PLACE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on; in front of; in; on the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left</a:t>
            </a:r>
            <a:r>
              <a:rPr lang="fr-FR" sz="2800" dirty="0" smtClean="0">
                <a:latin typeface="Snap ITC" pitchFamily="82" charset="0"/>
                <a:cs typeface="+mn-cs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on the right;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between</a:t>
            </a:r>
            <a:r>
              <a:rPr lang="fr-FR" sz="2800" dirty="0" smtClean="0">
                <a:latin typeface="Snap ITC" pitchFamily="82" charset="0"/>
                <a:cs typeface="+mn-cs"/>
              </a:rPr>
              <a:t>;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under</a:t>
            </a:r>
            <a:r>
              <a:rPr lang="fr-FR" sz="2800" dirty="0" smtClean="0">
                <a:latin typeface="Snap ITC" pitchFamily="82" charset="0"/>
                <a:cs typeface="+mn-cs"/>
              </a:rPr>
              <a:t>;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behind</a:t>
            </a:r>
            <a:endParaRPr lang="fr-FR" sz="2800" dirty="0" smtClean="0"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 smtClean="0"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television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 the table.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860032" y="692696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on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67544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television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 the vase and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lamp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860032" y="692696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Snap ITC" pitchFamily="82" charset="0"/>
              </a:rPr>
              <a:t>between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67544" y="692696"/>
            <a:ext cx="8353425" cy="64698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rose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 the vase.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419872" y="620688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in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67544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books are ____________ the vase.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427984" y="692696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in front of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67544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keys</a:t>
            </a:r>
            <a:r>
              <a:rPr lang="fr-FR" sz="3200" dirty="0" smtClean="0">
                <a:latin typeface="Snap ITC" pitchFamily="82" charset="0"/>
                <a:cs typeface="+mn-cs"/>
              </a:rPr>
              <a:t> are ______________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lamp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283968" y="692696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in front of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67544" y="692696"/>
            <a:ext cx="8353425" cy="64698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dog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__________ the table.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347864" y="692696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Snap ITC" pitchFamily="82" charset="0"/>
              </a:rPr>
              <a:t>under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467544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ball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_______________ of the dog.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635896" y="692696"/>
            <a:ext cx="2880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on the </a:t>
            </a:r>
            <a:r>
              <a:rPr lang="fr-FR" sz="3200" dirty="0" err="1" smtClean="0">
                <a:solidFill>
                  <a:srgbClr val="FF0000"/>
                </a:solidFill>
                <a:latin typeface="Snap ITC" pitchFamily="82" charset="0"/>
              </a:rPr>
              <a:t>left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64698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cat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armchair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275856" y="692696"/>
            <a:ext cx="18367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in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armchair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of the table.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995936" y="764704"/>
            <a:ext cx="48965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on the right 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64698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picture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wall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067944" y="692696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on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picture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___________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armchair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716016" y="692696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Snap ITC" pitchFamily="82" charset="0"/>
              </a:rPr>
              <a:t>behind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64698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mirror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wall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995936" y="620688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on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mirror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__________ the vase and 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birdcage</a:t>
            </a:r>
            <a:r>
              <a:rPr lang="fr-FR" sz="3200" dirty="0" smtClean="0">
                <a:latin typeface="Snap ITC" pitchFamily="82" charset="0"/>
                <a:cs typeface="+mn-cs"/>
              </a:rPr>
              <a:t>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067944" y="692696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solidFill>
                  <a:srgbClr val="FF0000"/>
                </a:solidFill>
                <a:latin typeface="Snap ITC" pitchFamily="82" charset="0"/>
              </a:rPr>
              <a:t>between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64698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bird</a:t>
            </a:r>
            <a:r>
              <a:rPr lang="fr-FR" sz="3200" dirty="0" smtClean="0">
                <a:latin typeface="Snap ITC" pitchFamily="82" charset="0"/>
                <a:cs typeface="+mn-cs"/>
              </a:rPr>
              <a:t>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is</a:t>
            </a:r>
            <a:r>
              <a:rPr lang="fr-FR" sz="3200" dirty="0" smtClean="0">
                <a:latin typeface="Snap ITC" pitchFamily="82" charset="0"/>
                <a:cs typeface="+mn-cs"/>
              </a:rPr>
              <a:t> _________ the cage.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707904" y="692696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in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:\Users\Utilisateur\AppData\Local\Microsoft\Windows\Temporary Internet Files\Content.IE5\BHO3YV8L\MC90019242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1296144" cy="149291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692696"/>
            <a:ext cx="8353425" cy="119181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children</a:t>
            </a:r>
            <a:r>
              <a:rPr lang="fr-FR" sz="3200" dirty="0" smtClean="0">
                <a:latin typeface="Snap ITC" pitchFamily="82" charset="0"/>
                <a:cs typeface="+mn-cs"/>
              </a:rPr>
              <a:t> are _______________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smtClean="0">
                <a:latin typeface="Snap ITC" pitchFamily="82" charset="0"/>
                <a:cs typeface="+mn-cs"/>
              </a:rPr>
              <a:t>the </a:t>
            </a:r>
            <a:r>
              <a:rPr lang="fr-FR" sz="3200" dirty="0" err="1" smtClean="0">
                <a:latin typeface="Snap ITC" pitchFamily="82" charset="0"/>
                <a:cs typeface="+mn-cs"/>
              </a:rPr>
              <a:t>birdcage</a:t>
            </a:r>
            <a:r>
              <a:rPr lang="fr-FR" sz="3200" dirty="0" smtClean="0">
                <a:latin typeface="Snap ITC" pitchFamily="82" charset="0"/>
                <a:cs typeface="+mn-cs"/>
              </a:rPr>
              <a:t>..</a:t>
            </a:r>
            <a:endParaRPr lang="fr-FR" sz="3200" dirty="0"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004048" y="764704"/>
            <a:ext cx="2952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in front of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" name="Picture 2" descr="C:\Users\Utilisateur\AppData\Local\Microsoft\Windows\Temporary Internet Files\Content.IE5\CGSA2OLU\MC900354345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44208" y="1988840"/>
            <a:ext cx="1375207" cy="1085816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204864"/>
            <a:ext cx="773657" cy="590077"/>
          </a:xfrm>
          <a:prstGeom prst="rect">
            <a:avLst/>
          </a:prstGeom>
          <a:noFill/>
        </p:spPr>
      </p:pic>
      <p:sp>
        <p:nvSpPr>
          <p:cNvPr id="7" name="Forme libre 6"/>
          <p:cNvSpPr/>
          <p:nvPr/>
        </p:nvSpPr>
        <p:spPr>
          <a:xfrm>
            <a:off x="6588224" y="1844824"/>
            <a:ext cx="1048988" cy="203860"/>
          </a:xfrm>
          <a:custGeom>
            <a:avLst/>
            <a:gdLst>
              <a:gd name="connsiteX0" fmla="*/ 0 w 1048988"/>
              <a:gd name="connsiteY0" fmla="*/ 120733 h 203860"/>
              <a:gd name="connsiteX1" fmla="*/ 558140 w 1048988"/>
              <a:gd name="connsiteY1" fmla="*/ 1979 h 203860"/>
              <a:gd name="connsiteX2" fmla="*/ 973777 w 1048988"/>
              <a:gd name="connsiteY2" fmla="*/ 132608 h 203860"/>
              <a:gd name="connsiteX3" fmla="*/ 1009403 w 1048988"/>
              <a:gd name="connsiteY3" fmla="*/ 203860 h 2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8" h="203860">
                <a:moveTo>
                  <a:pt x="0" y="120733"/>
                </a:moveTo>
                <a:cubicBezTo>
                  <a:pt x="197922" y="60366"/>
                  <a:pt x="395844" y="0"/>
                  <a:pt x="558140" y="1979"/>
                </a:cubicBezTo>
                <a:cubicBezTo>
                  <a:pt x="720436" y="3958"/>
                  <a:pt x="898567" y="98961"/>
                  <a:pt x="973777" y="132608"/>
                </a:cubicBezTo>
                <a:cubicBezTo>
                  <a:pt x="1048988" y="166255"/>
                  <a:pt x="1029195" y="185057"/>
                  <a:pt x="1009403" y="2038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/>
          <p:nvPr/>
        </p:nvSpPr>
        <p:spPr>
          <a:xfrm>
            <a:off x="2627784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ube 10"/>
          <p:cNvSpPr/>
          <p:nvPr/>
        </p:nvSpPr>
        <p:spPr>
          <a:xfrm>
            <a:off x="6012160" y="4725144"/>
            <a:ext cx="288032" cy="1224136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ube 11"/>
          <p:cNvSpPr/>
          <p:nvPr/>
        </p:nvSpPr>
        <p:spPr>
          <a:xfrm>
            <a:off x="305983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ube 12"/>
          <p:cNvSpPr/>
          <p:nvPr/>
        </p:nvSpPr>
        <p:spPr>
          <a:xfrm>
            <a:off x="5580112" y="4797152"/>
            <a:ext cx="288032" cy="584448"/>
          </a:xfrm>
          <a:prstGeom prst="cube">
            <a:avLst/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7"/>
          <p:cNvSpPr/>
          <p:nvPr/>
        </p:nvSpPr>
        <p:spPr>
          <a:xfrm>
            <a:off x="2555776" y="3645024"/>
            <a:ext cx="3816424" cy="1224136"/>
          </a:xfrm>
          <a:prstGeom prst="trapezoid">
            <a:avLst>
              <a:gd name="adj" fmla="val 33246"/>
            </a:avLst>
          </a:prstGeom>
          <a:blipFill>
            <a:blip r:embed="rId5" cstate="email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29"/>
          <p:cNvGrpSpPr/>
          <p:nvPr/>
        </p:nvGrpSpPr>
        <p:grpSpPr>
          <a:xfrm>
            <a:off x="323528" y="1916832"/>
            <a:ext cx="1244600" cy="4104456"/>
            <a:chOff x="1043608" y="1700808"/>
            <a:chExt cx="1244600" cy="4104456"/>
          </a:xfrm>
        </p:grpSpPr>
        <p:sp>
          <p:nvSpPr>
            <p:cNvPr id="15" name="Organigramme : Disque magnétique 14"/>
            <p:cNvSpPr/>
            <p:nvPr/>
          </p:nvSpPr>
          <p:spPr>
            <a:xfrm>
              <a:off x="1331640" y="3356992"/>
              <a:ext cx="360040" cy="2304256"/>
            </a:xfrm>
            <a:prstGeom prst="flowChartMagneticDisk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8" name="Picture 4" descr="C:\Users\Utilisateur\AppData\Local\Microsoft\Windows\Temporary Internet Files\Content.IE5\0TY1M3QR\MC900434593[1].wmf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1043608" y="1700808"/>
              <a:ext cx="1244600" cy="1905000"/>
            </a:xfrm>
            <a:prstGeom prst="rect">
              <a:avLst/>
            </a:prstGeom>
            <a:noFill/>
          </p:spPr>
        </p:pic>
        <p:sp>
          <p:nvSpPr>
            <p:cNvPr id="16" name="Trapèze 15"/>
            <p:cNvSpPr/>
            <p:nvPr/>
          </p:nvSpPr>
          <p:spPr>
            <a:xfrm>
              <a:off x="1187624" y="5373216"/>
              <a:ext cx="648072" cy="432048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 descr="C:\Users\Utilisateur\AppData\Local\Microsoft\Windows\Temporary Internet Files\Content.IE5\RXPTVUJI\MC900434810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43808" y="3861048"/>
            <a:ext cx="914286" cy="914286"/>
          </a:xfrm>
          <a:prstGeom prst="rect">
            <a:avLst/>
          </a:prstGeom>
          <a:noFill/>
        </p:spPr>
      </p:pic>
      <p:pic>
        <p:nvPicPr>
          <p:cNvPr id="1031" name="Picture 7" descr="C:\Users\Utilisateur\AppData\Local\Microsoft\Windows\Temporary Internet Files\Content.IE5\0TY1M3QR\MC900326466[1].wmf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851920" y="4912780"/>
            <a:ext cx="1087535" cy="1301914"/>
          </a:xfrm>
          <a:prstGeom prst="rect">
            <a:avLst/>
          </a:prstGeom>
          <a:noFill/>
        </p:spPr>
      </p:pic>
      <p:pic>
        <p:nvPicPr>
          <p:cNvPr id="1033" name="Picture 9" descr="C:\Users\Utilisateur\AppData\Local\Microsoft\Windows\Temporary Internet Files\Content.IE5\RXPTVUJI\MC900198971[1].wm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72200" y="3429000"/>
            <a:ext cx="2594962" cy="2639335"/>
          </a:xfrm>
          <a:prstGeom prst="rect">
            <a:avLst/>
          </a:prstGeom>
          <a:noFill/>
        </p:spPr>
      </p:pic>
      <p:pic>
        <p:nvPicPr>
          <p:cNvPr id="1035" name="Picture 11" descr="C:\Users\Utilisateur\AppData\Local\Microsoft\Windows\Temporary Internet Files\Content.IE5\CGSA2OLU\MC900335870[1].wm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948264" y="3958859"/>
            <a:ext cx="792088" cy="940754"/>
          </a:xfrm>
          <a:prstGeom prst="rect">
            <a:avLst/>
          </a:prstGeom>
          <a:noFill/>
        </p:spPr>
      </p:pic>
      <p:pic>
        <p:nvPicPr>
          <p:cNvPr id="1036" name="Picture 12" descr="C:\Users\Utilisateur\AppData\Local\Microsoft\Windows\Temporary Internet Files\Content.IE5\CGSA2OLU\MC900371102[1].wm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275856" y="5517232"/>
            <a:ext cx="695175" cy="555651"/>
          </a:xfrm>
          <a:prstGeom prst="rect">
            <a:avLst/>
          </a:prstGeom>
          <a:noFill/>
        </p:spPr>
      </p:pic>
      <p:pic>
        <p:nvPicPr>
          <p:cNvPr id="1037" name="Picture 13" descr="C:\Users\Utilisateur\AppData\Local\Microsoft\Windows\Temporary Internet Files\Content.IE5\0TY1M3QR\MC900250797[1].wm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987824" y="2420888"/>
            <a:ext cx="587631" cy="1517459"/>
          </a:xfrm>
          <a:prstGeom prst="rect">
            <a:avLst/>
          </a:prstGeom>
          <a:noFill/>
        </p:spPr>
      </p:pic>
      <p:pic>
        <p:nvPicPr>
          <p:cNvPr id="1038" name="Picture 14" descr="C:\Users\Utilisateur\AppData\Local\Microsoft\Windows\Temporary Internet Files\Content.IE5\LVL42UWD\MC900287325[1].wmf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220072" y="4077072"/>
            <a:ext cx="768790" cy="590739"/>
          </a:xfrm>
          <a:prstGeom prst="rect">
            <a:avLst/>
          </a:prstGeom>
          <a:noFill/>
        </p:spPr>
      </p:pic>
      <p:pic>
        <p:nvPicPr>
          <p:cNvPr id="1041" name="Picture 17" descr="C:\Users\Utilisateur\AppData\Local\Microsoft\Windows\Temporary Internet Files\Content.IE5\RXPTVUJI\MC900352385[1].wm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5148064" y="2636912"/>
            <a:ext cx="1082808" cy="1337121"/>
          </a:xfrm>
          <a:prstGeom prst="rect">
            <a:avLst/>
          </a:prstGeom>
          <a:noFill/>
        </p:spPr>
      </p:pic>
      <p:pic>
        <p:nvPicPr>
          <p:cNvPr id="1043" name="Picture 19" descr="C:\Users\Utilisateur\AppData\Local\Microsoft\Windows\Temporary Internet Files\Content.IE5\LVL42UWD\MC900232878[1].wmf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4365104"/>
            <a:ext cx="2302444" cy="2348880"/>
          </a:xfrm>
          <a:prstGeom prst="rect">
            <a:avLst/>
          </a:prstGeom>
          <a:noFill/>
        </p:spPr>
      </p:pic>
      <p:pic>
        <p:nvPicPr>
          <p:cNvPr id="1042" name="Picture 18" descr="C:\Users\Utilisateur\AppData\Local\Microsoft\Windows\Temporary Internet Files\Content.IE5\1THN781P\MC900351240[1].wmf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3851920" y="2420888"/>
            <a:ext cx="1650749" cy="18016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162</Words>
  <Application>Microsoft Office PowerPoint</Application>
  <PresentationFormat>On-screen Show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19</cp:revision>
  <dcterms:created xsi:type="dcterms:W3CDTF">2010-10-08T09:12:53Z</dcterms:created>
  <dcterms:modified xsi:type="dcterms:W3CDTF">2013-04-11T10:59:13Z</dcterms:modified>
</cp:coreProperties>
</file>