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838DA-8983-498B-AB2E-EE278EAAD0A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218D9-4E1C-4963-BF01-91EDAFDEAAA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7C04-ACAE-4E4D-AFEE-F96A95F4766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1E06-666B-4CE3-B9BB-BF33A271321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9E2B5-55FF-47EB-A142-206C6F7AE65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F02F-0D0C-4B23-9A27-B42569E4BC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4DA1-C4E6-4FCC-ABE3-7A988D15D22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15314-0F53-4498-B149-15657064E7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5B800-E31B-4E41-96C8-91DF3B358C4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FE00-C71E-4761-A748-6B1727E48D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F64B8-2858-46B7-B4F7-99CBEBB8928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7AB08-0231-4393-96F6-54BDD1233B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C19D8-6A50-4C3A-9F8D-95D8FFDF43F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4133-513E-4A46-B851-6413C98958A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C31BB-B3F4-4FF6-9860-879F650E3B5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CDC6E-295B-4E08-BB12-89C240B7699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CBA36-4CB7-43C9-A39E-F53E1D7E84F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42BC4-F5F7-49B1-A6A2-5960DA1338D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40AC-1B44-4BAD-8449-E7DCBAD56AE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AE8D-FF15-42AD-BA4D-69E0CBFB6B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222A1-958C-4745-9F30-7C4F6C0D864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07038-F696-48C8-85B5-FD67C7F7AB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E2B064-994F-446D-BF71-623C9A92D87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20AA4-889E-427F-9C17-F5288DCF621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486916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They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went</a:t>
            </a:r>
            <a:r>
              <a:rPr lang="fr-FR" sz="3600" dirty="0" smtClean="0">
                <a:latin typeface="Ravie" pitchFamily="82" charset="0"/>
              </a:rPr>
              <a:t> ______ Paris for </a:t>
            </a:r>
            <a:r>
              <a:rPr lang="fr-FR" sz="3600" dirty="0" err="1" smtClean="0">
                <a:latin typeface="Ravie" pitchFamily="82" charset="0"/>
              </a:rPr>
              <a:t>their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honeymoon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572000" y="472514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to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60" name="Picture 12" descr="C:\Users\Utilisateur\AppData\Local\Microsoft\Windows\Temporary Internet Files\Content.IE5\WRNZSMM4\MC900287422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6" y="1916832"/>
            <a:ext cx="2520280" cy="28809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The </a:t>
            </a:r>
            <a:r>
              <a:rPr lang="fr-FR" sz="3600" dirty="0" err="1" smtClean="0">
                <a:latin typeface="Ravie" pitchFamily="82" charset="0"/>
              </a:rPr>
              <a:t>Queen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lives</a:t>
            </a:r>
            <a:r>
              <a:rPr lang="fr-FR" sz="3600" dirty="0" smtClean="0">
                <a:latin typeface="Ravie" pitchFamily="82" charset="0"/>
              </a:rPr>
              <a:t> ____ a palace.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68144" y="494116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1506" name="Picture 2" descr="C:\Users\Utilisateur\AppData\Local\Microsoft\Windows\Temporary Internet Files\Content.IE5\24O288UO\MC90041519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35696" y="1700808"/>
            <a:ext cx="5245118" cy="30583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In </a:t>
            </a:r>
            <a:r>
              <a:rPr lang="fr-FR" sz="3600" dirty="0" err="1" smtClean="0">
                <a:latin typeface="Ravie" pitchFamily="82" charset="0"/>
              </a:rPr>
              <a:t>England</a:t>
            </a:r>
            <a:r>
              <a:rPr lang="fr-FR" sz="3600" dirty="0" smtClean="0">
                <a:latin typeface="Ravie" pitchFamily="82" charset="0"/>
              </a:rPr>
              <a:t> people drive ___ the </a:t>
            </a:r>
            <a:r>
              <a:rPr lang="fr-FR" sz="3600" dirty="0" err="1" smtClean="0">
                <a:latin typeface="Ravie" pitchFamily="82" charset="0"/>
              </a:rPr>
              <a:t>left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67744" y="55172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2532" name="Picture 4" descr="C:\Users\Utilisateur\AppData\Local\Microsoft\Windows\Temporary Internet Files\Content.IE5\86OINFSC\MC90005364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99792" y="1700808"/>
            <a:ext cx="3567384" cy="31086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I </a:t>
            </a:r>
            <a:r>
              <a:rPr lang="fr-FR" sz="3600" dirty="0" err="1" smtClean="0">
                <a:latin typeface="Ravie" pitchFamily="82" charset="0"/>
              </a:rPr>
              <a:t>saw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him</a:t>
            </a:r>
            <a:r>
              <a:rPr lang="fr-FR" sz="3600" dirty="0" smtClean="0">
                <a:latin typeface="Ravie" pitchFamily="82" charset="0"/>
              </a:rPr>
              <a:t> ___ </a:t>
            </a:r>
            <a:r>
              <a:rPr lang="fr-FR" sz="3600" dirty="0" err="1" smtClean="0">
                <a:latin typeface="Ravie" pitchFamily="82" charset="0"/>
              </a:rPr>
              <a:t>my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way</a:t>
            </a:r>
            <a:r>
              <a:rPr lang="fr-FR" sz="3600" dirty="0" smtClean="0">
                <a:latin typeface="Ravie" pitchFamily="82" charset="0"/>
              </a:rPr>
              <a:t> to </a:t>
            </a:r>
            <a:r>
              <a:rPr lang="fr-FR" sz="3600" dirty="0" err="1" smtClean="0">
                <a:latin typeface="Ravie" pitchFamily="82" charset="0"/>
              </a:rPr>
              <a:t>work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67944" y="50131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3554" name="Picture 2" descr="C:\Users\Utilisateur\AppData\Local\Microsoft\Windows\Temporary Internet Files\Content.IE5\J0VQNLDM\MC90028080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67744" y="1787218"/>
            <a:ext cx="4392488" cy="3129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We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went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skiing</a:t>
            </a:r>
            <a:r>
              <a:rPr lang="fr-FR" sz="3600" dirty="0" smtClean="0">
                <a:latin typeface="Ravie" pitchFamily="82" charset="0"/>
              </a:rPr>
              <a:t> ___ the </a:t>
            </a:r>
            <a:r>
              <a:rPr lang="fr-FR" sz="3600" dirty="0" err="1" smtClean="0">
                <a:latin typeface="Ravie" pitchFamily="82" charset="0"/>
              </a:rPr>
              <a:t>Alps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652120" y="50131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4578" name="Picture 2" descr="C:\Users\Utilisateur\AppData\Local\Microsoft\Windows\Temporary Internet Files\Content.IE5\WRNZSMM4\MM900283999[1]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844824"/>
            <a:ext cx="3481536" cy="31914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Biarritz </a:t>
            </a:r>
            <a:r>
              <a:rPr lang="fr-FR" sz="3600" dirty="0" err="1" smtClean="0">
                <a:latin typeface="Ravie" pitchFamily="82" charset="0"/>
              </a:rPr>
              <a:t>is</a:t>
            </a:r>
            <a:r>
              <a:rPr lang="fr-FR" sz="3600" dirty="0" smtClean="0">
                <a:latin typeface="Ravie" pitchFamily="82" charset="0"/>
              </a:rPr>
              <a:t> ___ the </a:t>
            </a:r>
            <a:r>
              <a:rPr lang="fr-FR" sz="3600" dirty="0" err="1" smtClean="0">
                <a:latin typeface="Ravie" pitchFamily="82" charset="0"/>
              </a:rPr>
              <a:t>west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coast</a:t>
            </a:r>
            <a:r>
              <a:rPr lang="fr-FR" sz="3600" dirty="0" smtClean="0">
                <a:latin typeface="Ravie" pitchFamily="82" charset="0"/>
              </a:rPr>
              <a:t> of France.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67944" y="494116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6626" name="Picture 2" descr="C:\Users\Utilisateur\AppData\Local\Microsoft\Windows\Temporary Internet Files\Content.IE5\1THN781P\MC900015916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99612" y="1789478"/>
            <a:ext cx="3360620" cy="26385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My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grandmother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likes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sitting</a:t>
            </a:r>
            <a:r>
              <a:rPr lang="fr-FR" sz="3600" dirty="0" smtClean="0">
                <a:latin typeface="Ravie" pitchFamily="82" charset="0"/>
              </a:rPr>
              <a:t> ___ the </a:t>
            </a:r>
            <a:r>
              <a:rPr lang="fr-FR" sz="3600" dirty="0" err="1" smtClean="0">
                <a:latin typeface="Ravie" pitchFamily="82" charset="0"/>
              </a:rPr>
              <a:t>window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87824" y="55892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5603" name="Picture 3" descr="C:\Users\Utilisateur\AppData\Local\Microsoft\Windows\Temporary Internet Files\Content.IE5\WRNZSMM4\MC90002443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776" y="1772816"/>
            <a:ext cx="3405190" cy="3393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797152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The </a:t>
            </a:r>
            <a:r>
              <a:rPr lang="fr-FR" sz="3600" dirty="0" err="1" smtClean="0">
                <a:latin typeface="Ravie" pitchFamily="82" charset="0"/>
              </a:rPr>
              <a:t>murder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was</a:t>
            </a:r>
            <a:r>
              <a:rPr lang="fr-FR" sz="3600" dirty="0" smtClean="0">
                <a:latin typeface="Ravie" pitchFamily="82" charset="0"/>
              </a:rPr>
              <a:t> ___ the front page of the </a:t>
            </a:r>
            <a:r>
              <a:rPr lang="fr-FR" sz="3600" dirty="0" err="1" smtClean="0">
                <a:latin typeface="Ravie" pitchFamily="82" charset="0"/>
              </a:rPr>
              <a:t>newspaper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796136" y="479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7650" name="Picture 2" descr="C:\Users\Utilisateur\AppData\Local\Microsoft\Windows\Temporary Internet Files\Content.IE5\0TY1M3QR\MC900297995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99793" y="1800381"/>
            <a:ext cx="4392488" cy="28384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79715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We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had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seats</a:t>
            </a:r>
            <a:r>
              <a:rPr lang="fr-FR" sz="3600" dirty="0" smtClean="0">
                <a:latin typeface="Ravie" pitchFamily="82" charset="0"/>
              </a:rPr>
              <a:t>  ___ the front </a:t>
            </a:r>
            <a:r>
              <a:rPr lang="fr-FR" sz="3600" dirty="0" err="1" smtClean="0">
                <a:latin typeface="Ravie" pitchFamily="82" charset="0"/>
              </a:rPr>
              <a:t>row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at</a:t>
            </a:r>
            <a:r>
              <a:rPr lang="fr-FR" sz="3600" dirty="0" smtClean="0">
                <a:latin typeface="Ravie" pitchFamily="82" charset="0"/>
              </a:rPr>
              <a:t> the </a:t>
            </a:r>
            <a:r>
              <a:rPr lang="fr-FR" sz="3600" dirty="0" err="1" smtClean="0">
                <a:latin typeface="Ravie" pitchFamily="82" charset="0"/>
              </a:rPr>
              <a:t>theatre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36096" y="479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8676" name="Picture 4" descr="C:\Users\Utilisateur\AppData\Local\Microsoft\Windows\Temporary Internet Files\Content.IE5\IJFZUKTE\MC900217896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1772816"/>
            <a:ext cx="3792434" cy="30035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797152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Write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your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name</a:t>
            </a:r>
            <a:r>
              <a:rPr lang="fr-FR" sz="3600" dirty="0" smtClean="0">
                <a:latin typeface="Ravie" pitchFamily="82" charset="0"/>
              </a:rPr>
              <a:t> and </a:t>
            </a:r>
            <a:r>
              <a:rPr lang="fr-FR" sz="3600" dirty="0" err="1" smtClean="0">
                <a:latin typeface="Ravie" pitchFamily="82" charset="0"/>
              </a:rPr>
              <a:t>address</a:t>
            </a:r>
            <a:r>
              <a:rPr lang="fr-FR" sz="3600" dirty="0" smtClean="0">
                <a:latin typeface="Ravie" pitchFamily="82" charset="0"/>
              </a:rPr>
              <a:t> ___ the back of the </a:t>
            </a:r>
            <a:r>
              <a:rPr lang="fr-FR" sz="3600" dirty="0" err="1" smtClean="0">
                <a:latin typeface="Ravie" pitchFamily="82" charset="0"/>
              </a:rPr>
              <a:t>envelope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347864" y="53732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9698" name="Picture 2" descr="C:\Users\Utilisateur\AppData\Local\Microsoft\Windows\Temporary Internet Files\Content.IE5\24O288UO\MC90005960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916832"/>
            <a:ext cx="2716886" cy="2914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79715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It’s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dangerous</a:t>
            </a:r>
            <a:r>
              <a:rPr lang="fr-FR" sz="3600" dirty="0" smtClean="0">
                <a:latin typeface="Ravie" pitchFamily="82" charset="0"/>
              </a:rPr>
              <a:t> to </a:t>
            </a:r>
            <a:r>
              <a:rPr lang="fr-FR" sz="3600" dirty="0" err="1" smtClean="0">
                <a:latin typeface="Ravie" pitchFamily="82" charset="0"/>
              </a:rPr>
              <a:t>play</a:t>
            </a:r>
            <a:endParaRPr lang="fr-FR" sz="3600" dirty="0" smtClean="0">
              <a:latin typeface="Ravie" pitchFamily="82" charset="0"/>
            </a:endParaRPr>
          </a:p>
          <a:p>
            <a:pPr algn="ctr"/>
            <a:r>
              <a:rPr lang="fr-FR" sz="3600" dirty="0" smtClean="0">
                <a:latin typeface="Ravie" pitchFamily="82" charset="0"/>
              </a:rPr>
              <a:t> ___ the </a:t>
            </a:r>
            <a:r>
              <a:rPr lang="fr-FR" sz="3600" dirty="0" err="1" smtClean="0">
                <a:latin typeface="Ravie" pitchFamily="82" charset="0"/>
              </a:rPr>
              <a:t>street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051720" y="530120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30723" name="Picture 3" descr="C:\Users\Utilisateur\AppData\Local\Microsoft\Windows\Temporary Internet Files\Content.IE5\COYLFS6S\MM900295251[1]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808" y="1700808"/>
            <a:ext cx="3240360" cy="3020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We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walked</a:t>
            </a:r>
            <a:r>
              <a:rPr lang="fr-FR" sz="3600" dirty="0" smtClean="0">
                <a:latin typeface="Ravie" pitchFamily="82" charset="0"/>
              </a:rPr>
              <a:t> ___ the end of the </a:t>
            </a:r>
            <a:r>
              <a:rPr lang="fr-FR" sz="3600" dirty="0" err="1" smtClean="0">
                <a:latin typeface="Ravie" pitchFamily="82" charset="0"/>
              </a:rPr>
              <a:t>street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27984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to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8434" name="Picture 2" descr="C:\Users\Utilisateur\AppData\Local\Microsoft\Windows\Temporary Internet Files\Content.IE5\XBEH3XO0\MC90043515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7704" y="1628800"/>
            <a:ext cx="5211580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79715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Look </a:t>
            </a:r>
            <a:r>
              <a:rPr lang="fr-FR" sz="3600" dirty="0" err="1" smtClean="0">
                <a:latin typeface="Ravie" pitchFamily="82" charset="0"/>
              </a:rPr>
              <a:t>at</a:t>
            </a:r>
            <a:r>
              <a:rPr lang="fr-FR" sz="3600" dirty="0" smtClean="0">
                <a:latin typeface="Ravie" pitchFamily="82" charset="0"/>
              </a:rPr>
              <a:t> the </a:t>
            </a:r>
            <a:r>
              <a:rPr lang="fr-FR" sz="3600" dirty="0" err="1" smtClean="0">
                <a:latin typeface="Ravie" pitchFamily="82" charset="0"/>
              </a:rPr>
              <a:t>horses</a:t>
            </a:r>
            <a:r>
              <a:rPr lang="fr-FR" sz="3600" dirty="0" smtClean="0">
                <a:latin typeface="Ravie" pitchFamily="82" charset="0"/>
              </a:rPr>
              <a:t> </a:t>
            </a:r>
          </a:p>
          <a:p>
            <a:pPr algn="ctr"/>
            <a:r>
              <a:rPr lang="fr-FR" sz="3600" dirty="0" smtClean="0">
                <a:latin typeface="Ravie" pitchFamily="82" charset="0"/>
              </a:rPr>
              <a:t>___ </a:t>
            </a:r>
            <a:r>
              <a:rPr lang="fr-FR" sz="3600" dirty="0" err="1" smtClean="0">
                <a:latin typeface="Ravie" pitchFamily="82" charset="0"/>
              </a:rPr>
              <a:t>that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field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23728" y="53732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31746" name="Picture 2" descr="C:\Users\Utilisateur\AppData\Local\Microsoft\Windows\Temporary Internet Files\Content.IE5\CGSA2OLU\MC90034933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772816"/>
            <a:ext cx="3492515" cy="29213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I love </a:t>
            </a:r>
            <a:r>
              <a:rPr lang="fr-FR" sz="3600" dirty="0" err="1" smtClean="0">
                <a:latin typeface="Ravie" pitchFamily="82" charset="0"/>
              </a:rPr>
              <a:t>swimming</a:t>
            </a:r>
            <a:r>
              <a:rPr lang="fr-FR" sz="3600" dirty="0" smtClean="0">
                <a:latin typeface="Ravie" pitchFamily="82" charset="0"/>
              </a:rPr>
              <a:t> ____ the </a:t>
            </a:r>
            <a:r>
              <a:rPr lang="fr-FR" sz="3600" dirty="0" err="1" smtClean="0">
                <a:latin typeface="Ravie" pitchFamily="82" charset="0"/>
              </a:rPr>
              <a:t>sea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44208" y="50851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4338" name="Picture 2" descr="C:\Users\Utilisateur\AppData\Local\Microsoft\Windows\Temporary Internet Files\Content.IE5\WRNZSMM4\MC900055602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616809"/>
            <a:ext cx="3499233" cy="35225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I’ll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meet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you</a:t>
            </a:r>
            <a:r>
              <a:rPr lang="fr-FR" sz="3600" dirty="0" smtClean="0">
                <a:latin typeface="Ravie" pitchFamily="82" charset="0"/>
              </a:rPr>
              <a:t> ____ the </a:t>
            </a:r>
            <a:r>
              <a:rPr lang="fr-FR" sz="3600" dirty="0" err="1" smtClean="0">
                <a:latin typeface="Ravie" pitchFamily="82" charset="0"/>
              </a:rPr>
              <a:t>cinema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20072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6386" name="Picture 2" descr="C:\Users\Utilisateur\AppData\Local\Microsoft\Windows\Temporary Internet Files\Content.IE5\KXL1J6HR\MC900183726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99792" y="1533678"/>
            <a:ext cx="3600400" cy="36448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There’s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someone</a:t>
            </a:r>
            <a:r>
              <a:rPr lang="fr-FR" sz="3600" dirty="0" smtClean="0">
                <a:latin typeface="Ravie" pitchFamily="82" charset="0"/>
              </a:rPr>
              <a:t> for </a:t>
            </a:r>
            <a:r>
              <a:rPr lang="fr-FR" sz="3600" dirty="0" err="1" smtClean="0">
                <a:latin typeface="Ravie" pitchFamily="82" charset="0"/>
              </a:rPr>
              <a:t>you</a:t>
            </a:r>
            <a:r>
              <a:rPr lang="fr-FR" sz="3600" dirty="0" smtClean="0">
                <a:latin typeface="Ravie" pitchFamily="82" charset="0"/>
              </a:rPr>
              <a:t> ____ the </a:t>
            </a:r>
            <a:r>
              <a:rPr lang="fr-FR" sz="3600" dirty="0" err="1" smtClean="0">
                <a:latin typeface="Ravie" pitchFamily="82" charset="0"/>
              </a:rPr>
              <a:t>door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39752" y="566124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8" name="Image 7" descr="door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67744" y="1797587"/>
            <a:ext cx="4209256" cy="29801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She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lives</a:t>
            </a:r>
            <a:r>
              <a:rPr lang="fr-FR" sz="3600" dirty="0" smtClean="0">
                <a:latin typeface="Ravie" pitchFamily="82" charset="0"/>
              </a:rPr>
              <a:t> ___ the end of the </a:t>
            </a:r>
            <a:r>
              <a:rPr lang="fr-FR" sz="3600" dirty="0" err="1" smtClean="0">
                <a:latin typeface="Ravie" pitchFamily="82" charset="0"/>
              </a:rPr>
              <a:t>street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35896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7410" name="Picture 2" descr="C:\Users\Utilisateur\AppData\Local\Microsoft\Windows\Temporary Internet Files\Content.IE5\24O288UO\MC90023095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6764" y="1699788"/>
            <a:ext cx="2450471" cy="34584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We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had</a:t>
            </a:r>
            <a:r>
              <a:rPr lang="fr-FR" sz="3600" dirty="0" smtClean="0">
                <a:latin typeface="Ravie" pitchFamily="82" charset="0"/>
              </a:rPr>
              <a:t> to stand ____ a queue to vote.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228184" y="50851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5362" name="Picture 2" descr="C:\Users\Utilisateur\AppData\Local\Microsoft\Windows\Temporary Internet Files\Content.IE5\86OINFSC\MC9002975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752" y="1734515"/>
            <a:ext cx="4680519" cy="32394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4725144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latin typeface="Ravie" pitchFamily="82" charset="0"/>
              </a:rPr>
              <a:t>You’ll</a:t>
            </a:r>
            <a:r>
              <a:rPr lang="fr-FR" sz="3600" dirty="0" smtClean="0">
                <a:latin typeface="Ravie" pitchFamily="82" charset="0"/>
              </a:rPr>
              <a:t> </a:t>
            </a:r>
            <a:r>
              <a:rPr lang="fr-FR" sz="3600" dirty="0" err="1" smtClean="0">
                <a:latin typeface="Ravie" pitchFamily="82" charset="0"/>
              </a:rPr>
              <a:t>find</a:t>
            </a:r>
            <a:r>
              <a:rPr lang="fr-FR" sz="3600" dirty="0" smtClean="0">
                <a:latin typeface="Ravie" pitchFamily="82" charset="0"/>
              </a:rPr>
              <a:t> the site </a:t>
            </a:r>
            <a:r>
              <a:rPr lang="fr-FR" sz="3600" dirty="0" err="1" smtClean="0">
                <a:latin typeface="Ravie" pitchFamily="82" charset="0"/>
              </a:rPr>
              <a:t>address</a:t>
            </a:r>
            <a:r>
              <a:rPr lang="fr-FR" sz="3600" dirty="0" smtClean="0">
                <a:latin typeface="Ravie" pitchFamily="82" charset="0"/>
              </a:rPr>
              <a:t> ____ the </a:t>
            </a:r>
            <a:r>
              <a:rPr lang="fr-FR" sz="3600" dirty="0" err="1" smtClean="0">
                <a:latin typeface="Ravie" pitchFamily="82" charset="0"/>
              </a:rPr>
              <a:t>bottom</a:t>
            </a:r>
            <a:r>
              <a:rPr lang="fr-FR" sz="3600" dirty="0" smtClean="0">
                <a:latin typeface="Ravie" pitchFamily="82" charset="0"/>
              </a:rPr>
              <a:t> of the page.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99992" y="52292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9464" name="Picture 8" descr="C:\Users\Utilisateur\AppData\Local\Microsoft\Windows\Temporary Internet Files\Content.IE5\XBEH3XO0\MC900341821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87824" y="1772816"/>
            <a:ext cx="2952328" cy="27407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1520" y="1700808"/>
            <a:ext cx="8568952" cy="48245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3529" y="188913"/>
            <a:ext cx="8352928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latin typeface="Snap ITC" pitchFamily="82" charset="0"/>
                <a:cs typeface="+mn-cs"/>
              </a:rPr>
              <a:t>PLACE PREPOSITIONS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/in/to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501317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Ravie" pitchFamily="82" charset="0"/>
              </a:rPr>
              <a:t>The </a:t>
            </a:r>
            <a:r>
              <a:rPr lang="fr-FR" sz="3600" dirty="0" err="1" smtClean="0">
                <a:latin typeface="Ravie" pitchFamily="82" charset="0"/>
              </a:rPr>
              <a:t>children</a:t>
            </a:r>
            <a:r>
              <a:rPr lang="fr-FR" sz="3600" dirty="0" smtClean="0">
                <a:latin typeface="Ravie" pitchFamily="82" charset="0"/>
              </a:rPr>
              <a:t> are </a:t>
            </a:r>
            <a:r>
              <a:rPr lang="fr-FR" sz="3600" dirty="0" err="1" smtClean="0">
                <a:latin typeface="Ravie" pitchFamily="82" charset="0"/>
              </a:rPr>
              <a:t>playing</a:t>
            </a:r>
            <a:r>
              <a:rPr lang="fr-FR" sz="3600" dirty="0" smtClean="0">
                <a:latin typeface="Ravie" pitchFamily="82" charset="0"/>
              </a:rPr>
              <a:t> ___ the </a:t>
            </a:r>
            <a:r>
              <a:rPr lang="fr-FR" sz="3600" dirty="0" err="1" smtClean="0">
                <a:latin typeface="Ravie" pitchFamily="82" charset="0"/>
              </a:rPr>
              <a:t>garden</a:t>
            </a:r>
            <a:r>
              <a:rPr lang="fr-FR" sz="3600" dirty="0" smtClean="0">
                <a:latin typeface="Ravie" pitchFamily="82" charset="0"/>
              </a:rPr>
              <a:t>.</a:t>
            </a:r>
            <a:endParaRPr lang="fr-FR" sz="3600" dirty="0">
              <a:latin typeface="Ravie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907704" y="55172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3" name="Picture 3" descr="C:\Users\Utilisateur\AppData\Local\Microsoft\Windows\Temporary Internet Files\Content.IE5\24O288UO\MC90033816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15816" y="1844824"/>
            <a:ext cx="3240360" cy="31513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257</Words>
  <Application>Microsoft Office PowerPoint</Application>
  <PresentationFormat>On-screen Show (4:3)</PresentationFormat>
  <Paragraphs>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21</cp:revision>
  <dcterms:created xsi:type="dcterms:W3CDTF">2011-03-23T14:06:31Z</dcterms:created>
  <dcterms:modified xsi:type="dcterms:W3CDTF">2013-04-11T10:59:44Z</dcterms:modified>
</cp:coreProperties>
</file>