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2" r:id="rId9"/>
    <p:sldId id="263" r:id="rId10"/>
    <p:sldId id="264" r:id="rId11"/>
    <p:sldId id="266" r:id="rId12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B3EA93-95F2-476B-909E-AFADA764808C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D26F8B-C76A-42E3-AEF7-2767A77C0B2C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E82D64-456B-4E3A-9926-7435295F7EDD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F6AF58-1B1A-4406-948A-70F01D9DD07A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A5715D-92AD-4F91-8194-8C15BDD91E3A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C98CAD-786D-457A-B9C2-5CF038B77CA7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med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B1AD22-D4F4-4FB2-AF6B-BB5F338F5F18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A8D0EB-A6D8-4BB7-B0AF-8F9EAED7FF09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A4E59A-E17F-40CB-8520-D845E9784021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EDEE35-8B4B-441F-8EB7-86BBE5FF6F36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CEFB1-430E-458D-B03E-ECC098EBDF89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2D57D2-99C8-4EB3-97FB-66D007B81875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52EF13-42CA-4357-A87B-D14424E67DC9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E114CF-1899-4183-BD49-A69F2CC1A4E3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FA4997-1563-49CE-B353-455601C8AAA7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9762BD-D0A6-404A-8857-2B75D8A1EA6B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382F88-25E2-4D18-86F2-F458F8E0F1D7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BF82FE-4ED6-4F77-BEA7-F285CA5BAE7F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med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F9920D-36F3-47BD-8610-E11F4F283369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39687B-A038-452E-AD82-71BF64927102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91A6DC-49DE-47DF-BE47-E0B858581794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A32E6C-8841-4D75-AC52-4482FEC74419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1B0AB80-6665-45D2-AB45-781FDDB86F3E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0F51828-0BA8-4D17-81E7-5D5CA399A884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0825" y="1700213"/>
            <a:ext cx="6481763" cy="4897437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7" name="Rectangle à coins arrondis 6"/>
          <p:cNvSpPr/>
          <p:nvPr/>
        </p:nvSpPr>
        <p:spPr>
          <a:xfrm>
            <a:off x="7019925" y="2133600"/>
            <a:ext cx="1728788" cy="936625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50000"/>
              </a:lnSpc>
              <a:defRPr/>
            </a:pPr>
            <a:r>
              <a:rPr lang="fr-FR" sz="3200" dirty="0">
                <a:solidFill>
                  <a:schemeClr val="accent6">
                    <a:lumMod val="50000"/>
                  </a:schemeClr>
                </a:solidFill>
                <a:latin typeface="Jokerman" pitchFamily="82" charset="0"/>
                <a:cs typeface="Arial" charset="0"/>
              </a:rPr>
              <a:t>in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827088" y="188913"/>
            <a:ext cx="7561262" cy="132715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57150">
            <a:solidFill>
              <a:schemeClr val="accent6">
                <a:lumMod val="50000"/>
              </a:schemeClr>
            </a:solidFill>
            <a:prstDash val="dash"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>
                <a:solidFill>
                  <a:schemeClr val="accent6">
                    <a:lumMod val="50000"/>
                  </a:schemeClr>
                </a:solidFill>
                <a:latin typeface="Snap ITC" pitchFamily="82" charset="0"/>
                <a:cs typeface="+mn-cs"/>
              </a:rPr>
              <a:t>PLACE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>
                <a:solidFill>
                  <a:schemeClr val="accent6">
                    <a:lumMod val="50000"/>
                  </a:schemeClr>
                </a:solidFill>
                <a:latin typeface="Snap ITC" pitchFamily="82" charset="0"/>
                <a:cs typeface="+mn-cs"/>
              </a:rPr>
              <a:t>PREPOSITIONS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1331913" y="5013325"/>
            <a:ext cx="4319587" cy="1500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fr-FR" sz="3200" dirty="0">
                <a:solidFill>
                  <a:schemeClr val="accent6">
                    <a:lumMod val="50000"/>
                  </a:schemeClr>
                </a:solidFill>
                <a:latin typeface="Jokerman" pitchFamily="82" charset="0"/>
              </a:rPr>
              <a:t>The </a:t>
            </a:r>
            <a:r>
              <a:rPr lang="fr-FR" sz="3200" dirty="0" err="1">
                <a:solidFill>
                  <a:schemeClr val="accent6">
                    <a:lumMod val="50000"/>
                  </a:schemeClr>
                </a:solidFill>
                <a:latin typeface="Jokerman" pitchFamily="82" charset="0"/>
              </a:rPr>
              <a:t>bird</a:t>
            </a:r>
            <a:r>
              <a:rPr lang="fr-FR" sz="3200" dirty="0">
                <a:solidFill>
                  <a:schemeClr val="accent6">
                    <a:lumMod val="50000"/>
                  </a:schemeClr>
                </a:solidFill>
                <a:latin typeface="Jokerman" pitchFamily="82" charset="0"/>
              </a:rPr>
              <a:t> </a:t>
            </a:r>
            <a:r>
              <a:rPr lang="fr-FR" sz="3200" dirty="0" err="1">
                <a:solidFill>
                  <a:schemeClr val="accent6">
                    <a:lumMod val="50000"/>
                  </a:schemeClr>
                </a:solidFill>
                <a:latin typeface="Jokerman" pitchFamily="82" charset="0"/>
              </a:rPr>
              <a:t>is</a:t>
            </a:r>
            <a:r>
              <a:rPr lang="fr-FR" sz="3200" dirty="0">
                <a:solidFill>
                  <a:schemeClr val="accent6">
                    <a:lumMod val="50000"/>
                  </a:schemeClr>
                </a:solidFill>
                <a:latin typeface="Jokerman" pitchFamily="82" charset="0"/>
              </a:rPr>
              <a:t> ____ the </a:t>
            </a:r>
            <a:r>
              <a:rPr lang="fr-FR" sz="3200" dirty="0" err="1">
                <a:solidFill>
                  <a:schemeClr val="accent6">
                    <a:lumMod val="50000"/>
                  </a:schemeClr>
                </a:solidFill>
                <a:latin typeface="Jokerman" pitchFamily="82" charset="0"/>
              </a:rPr>
              <a:t>pencil</a:t>
            </a:r>
            <a:r>
              <a:rPr lang="fr-FR" sz="3200" dirty="0">
                <a:solidFill>
                  <a:schemeClr val="accent6">
                    <a:lumMod val="50000"/>
                  </a:schemeClr>
                </a:solidFill>
                <a:latin typeface="Jokerman" pitchFamily="82" charset="0"/>
              </a:rPr>
              <a:t> case.</a:t>
            </a:r>
          </a:p>
        </p:txBody>
      </p:sp>
      <p:pic>
        <p:nvPicPr>
          <p:cNvPr id="2054" name="Image 10" descr="img040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1188" y="1989138"/>
            <a:ext cx="5762625" cy="292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à coins arrondis 12"/>
          <p:cNvSpPr/>
          <p:nvPr/>
        </p:nvSpPr>
        <p:spPr>
          <a:xfrm>
            <a:off x="7019925" y="3716338"/>
            <a:ext cx="1728788" cy="936625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50000"/>
              </a:lnSpc>
              <a:defRPr/>
            </a:pPr>
            <a:r>
              <a:rPr lang="fr-FR" sz="3200" dirty="0" err="1">
                <a:solidFill>
                  <a:schemeClr val="accent6">
                    <a:lumMod val="50000"/>
                  </a:schemeClr>
                </a:solidFill>
                <a:latin typeface="Jokerman" pitchFamily="82" charset="0"/>
                <a:cs typeface="Arial" charset="0"/>
              </a:rPr>
              <a:t>under</a:t>
            </a:r>
            <a:endParaRPr lang="fr-FR" sz="3200" dirty="0">
              <a:solidFill>
                <a:schemeClr val="accent6">
                  <a:lumMod val="50000"/>
                </a:schemeClr>
              </a:solidFill>
              <a:latin typeface="Jokerman" pitchFamily="82" charset="0"/>
              <a:cs typeface="Arial" charset="0"/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7019925" y="5445125"/>
            <a:ext cx="1728788" cy="936625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50000"/>
              </a:lnSpc>
              <a:defRPr/>
            </a:pPr>
            <a:r>
              <a:rPr lang="fr-FR" sz="3200" dirty="0">
                <a:solidFill>
                  <a:schemeClr val="accent6">
                    <a:lumMod val="50000"/>
                  </a:schemeClr>
                </a:solidFill>
                <a:latin typeface="Jokerman" pitchFamily="82" charset="0"/>
                <a:cs typeface="Arial" charset="0"/>
              </a:rPr>
              <a:t>on</a:t>
            </a:r>
          </a:p>
        </p:txBody>
      </p:sp>
      <p:sp>
        <p:nvSpPr>
          <p:cNvPr id="16" name="ZoneTexte 15"/>
          <p:cNvSpPr txBox="1">
            <a:spLocks noChangeArrowheads="1"/>
          </p:cNvSpPr>
          <p:nvPr/>
        </p:nvSpPr>
        <p:spPr bwMode="auto">
          <a:xfrm>
            <a:off x="3348038" y="4941888"/>
            <a:ext cx="180022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3200">
                <a:solidFill>
                  <a:srgbClr val="FF0000"/>
                </a:solidFill>
                <a:latin typeface="Jokerman" pitchFamily="82" charset="0"/>
              </a:rPr>
              <a:t>in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0825" y="1700213"/>
            <a:ext cx="6481763" cy="4897437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7" name="Rectangle à coins arrondis 6"/>
          <p:cNvSpPr/>
          <p:nvPr/>
        </p:nvSpPr>
        <p:spPr>
          <a:xfrm>
            <a:off x="7019925" y="2133600"/>
            <a:ext cx="1728788" cy="936625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50000"/>
              </a:lnSpc>
              <a:defRPr/>
            </a:pPr>
            <a:r>
              <a:rPr lang="fr-FR" sz="3200" dirty="0">
                <a:solidFill>
                  <a:schemeClr val="accent6">
                    <a:lumMod val="50000"/>
                  </a:schemeClr>
                </a:solidFill>
                <a:latin typeface="Jokerman" pitchFamily="82" charset="0"/>
                <a:cs typeface="Arial" charset="0"/>
              </a:rPr>
              <a:t>in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827088" y="188913"/>
            <a:ext cx="7561262" cy="132715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57150">
            <a:solidFill>
              <a:schemeClr val="accent6">
                <a:lumMod val="50000"/>
              </a:schemeClr>
            </a:solidFill>
            <a:prstDash val="dash"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>
                <a:solidFill>
                  <a:schemeClr val="accent6">
                    <a:lumMod val="50000"/>
                  </a:schemeClr>
                </a:solidFill>
                <a:latin typeface="Snap ITC" pitchFamily="82" charset="0"/>
                <a:cs typeface="+mn-cs"/>
              </a:rPr>
              <a:t>PLACE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>
                <a:solidFill>
                  <a:schemeClr val="accent6">
                    <a:lumMod val="50000"/>
                  </a:schemeClr>
                </a:solidFill>
                <a:latin typeface="Snap ITC" pitchFamily="82" charset="0"/>
                <a:cs typeface="+mn-cs"/>
              </a:rPr>
              <a:t>PREPOSITIONS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1331913" y="5013325"/>
            <a:ext cx="4319587" cy="1570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fr-FR" sz="3200" dirty="0">
                <a:solidFill>
                  <a:schemeClr val="accent6">
                    <a:lumMod val="50000"/>
                  </a:schemeClr>
                </a:solidFill>
                <a:latin typeface="Jokerman" pitchFamily="82" charset="0"/>
              </a:rPr>
              <a:t>The book </a:t>
            </a:r>
            <a:r>
              <a:rPr lang="fr-FR" sz="3200" dirty="0" err="1">
                <a:solidFill>
                  <a:schemeClr val="accent6">
                    <a:lumMod val="50000"/>
                  </a:schemeClr>
                </a:solidFill>
                <a:latin typeface="Jokerman" pitchFamily="82" charset="0"/>
              </a:rPr>
              <a:t>is</a:t>
            </a:r>
            <a:r>
              <a:rPr lang="fr-FR" sz="3200" dirty="0">
                <a:solidFill>
                  <a:schemeClr val="accent6">
                    <a:lumMod val="50000"/>
                  </a:schemeClr>
                </a:solidFill>
                <a:latin typeface="Jokerman" pitchFamily="82" charset="0"/>
              </a:rPr>
              <a:t> ____ the </a:t>
            </a:r>
            <a:r>
              <a:rPr lang="fr-FR" sz="3200" dirty="0" err="1">
                <a:solidFill>
                  <a:schemeClr val="accent6">
                    <a:lumMod val="50000"/>
                  </a:schemeClr>
                </a:solidFill>
                <a:latin typeface="Jokerman" pitchFamily="82" charset="0"/>
              </a:rPr>
              <a:t>floor</a:t>
            </a:r>
            <a:r>
              <a:rPr lang="fr-FR" sz="3200" dirty="0">
                <a:solidFill>
                  <a:schemeClr val="accent6">
                    <a:lumMod val="50000"/>
                  </a:schemeClr>
                </a:solidFill>
                <a:latin typeface="Jokerman" pitchFamily="82" charset="0"/>
              </a:rPr>
              <a:t>.</a:t>
            </a:r>
          </a:p>
        </p:txBody>
      </p:sp>
      <p:pic>
        <p:nvPicPr>
          <p:cNvPr id="11270" name="Image 10" descr="img040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1188" y="1989138"/>
            <a:ext cx="5762625" cy="292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à coins arrondis 12"/>
          <p:cNvSpPr/>
          <p:nvPr/>
        </p:nvSpPr>
        <p:spPr>
          <a:xfrm>
            <a:off x="7019925" y="3716338"/>
            <a:ext cx="1728788" cy="936625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50000"/>
              </a:lnSpc>
              <a:defRPr/>
            </a:pPr>
            <a:r>
              <a:rPr lang="fr-FR" sz="3200" dirty="0" err="1">
                <a:solidFill>
                  <a:schemeClr val="accent6">
                    <a:lumMod val="50000"/>
                  </a:schemeClr>
                </a:solidFill>
                <a:latin typeface="Jokerman" pitchFamily="82" charset="0"/>
                <a:cs typeface="Arial" charset="0"/>
              </a:rPr>
              <a:t>under</a:t>
            </a:r>
            <a:endParaRPr lang="fr-FR" sz="3200" dirty="0">
              <a:solidFill>
                <a:schemeClr val="accent6">
                  <a:lumMod val="50000"/>
                </a:schemeClr>
              </a:solidFill>
              <a:latin typeface="Jokerman" pitchFamily="82" charset="0"/>
              <a:cs typeface="Arial" charset="0"/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7019925" y="5445125"/>
            <a:ext cx="1728788" cy="936625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50000"/>
              </a:lnSpc>
              <a:defRPr/>
            </a:pPr>
            <a:r>
              <a:rPr lang="fr-FR" sz="3200" dirty="0">
                <a:solidFill>
                  <a:schemeClr val="accent6">
                    <a:lumMod val="50000"/>
                  </a:schemeClr>
                </a:solidFill>
                <a:latin typeface="Jokerman" pitchFamily="82" charset="0"/>
                <a:cs typeface="Arial" charset="0"/>
              </a:rPr>
              <a:t>on</a:t>
            </a:r>
          </a:p>
        </p:txBody>
      </p:sp>
      <p:sp>
        <p:nvSpPr>
          <p:cNvPr id="16" name="ZoneTexte 15"/>
          <p:cNvSpPr txBox="1">
            <a:spLocks noChangeArrowheads="1"/>
          </p:cNvSpPr>
          <p:nvPr/>
        </p:nvSpPr>
        <p:spPr bwMode="auto">
          <a:xfrm>
            <a:off x="3635375" y="5013325"/>
            <a:ext cx="18002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3200">
                <a:solidFill>
                  <a:srgbClr val="FF0000"/>
                </a:solidFill>
                <a:latin typeface="Jokerman" pitchFamily="82" charset="0"/>
              </a:rPr>
              <a:t>on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0825" y="1700213"/>
            <a:ext cx="6481763" cy="4897437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7" name="Rectangle à coins arrondis 6"/>
          <p:cNvSpPr/>
          <p:nvPr/>
        </p:nvSpPr>
        <p:spPr>
          <a:xfrm>
            <a:off x="7019925" y="2133600"/>
            <a:ext cx="1728788" cy="936625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50000"/>
              </a:lnSpc>
              <a:defRPr/>
            </a:pPr>
            <a:r>
              <a:rPr lang="fr-FR" sz="3200" dirty="0">
                <a:solidFill>
                  <a:schemeClr val="accent6">
                    <a:lumMod val="50000"/>
                  </a:schemeClr>
                </a:solidFill>
                <a:latin typeface="Jokerman" pitchFamily="82" charset="0"/>
                <a:cs typeface="Arial" charset="0"/>
              </a:rPr>
              <a:t>in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827088" y="188913"/>
            <a:ext cx="7561262" cy="132715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57150">
            <a:solidFill>
              <a:schemeClr val="accent6">
                <a:lumMod val="50000"/>
              </a:schemeClr>
            </a:solidFill>
            <a:prstDash val="dash"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>
                <a:solidFill>
                  <a:schemeClr val="accent6">
                    <a:lumMod val="50000"/>
                  </a:schemeClr>
                </a:solidFill>
                <a:latin typeface="Snap ITC" pitchFamily="82" charset="0"/>
                <a:cs typeface="+mn-cs"/>
              </a:rPr>
              <a:t>PLACE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>
                <a:solidFill>
                  <a:schemeClr val="accent6">
                    <a:lumMod val="50000"/>
                  </a:schemeClr>
                </a:solidFill>
                <a:latin typeface="Snap ITC" pitchFamily="82" charset="0"/>
                <a:cs typeface="+mn-cs"/>
              </a:rPr>
              <a:t>PREPOSITIONS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1331913" y="5013325"/>
            <a:ext cx="4319587" cy="1570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fr-FR" sz="3200" dirty="0">
                <a:solidFill>
                  <a:schemeClr val="accent6">
                    <a:lumMod val="50000"/>
                  </a:schemeClr>
                </a:solidFill>
                <a:latin typeface="Jokerman" pitchFamily="82" charset="0"/>
              </a:rPr>
              <a:t>The </a:t>
            </a:r>
            <a:r>
              <a:rPr lang="fr-FR" sz="3200" dirty="0" err="1">
                <a:solidFill>
                  <a:schemeClr val="accent6">
                    <a:lumMod val="50000"/>
                  </a:schemeClr>
                </a:solidFill>
                <a:latin typeface="Jokerman" pitchFamily="82" charset="0"/>
              </a:rPr>
              <a:t>pen</a:t>
            </a:r>
            <a:r>
              <a:rPr lang="fr-FR" sz="3200" dirty="0">
                <a:solidFill>
                  <a:schemeClr val="accent6">
                    <a:lumMod val="50000"/>
                  </a:schemeClr>
                </a:solidFill>
                <a:latin typeface="Jokerman" pitchFamily="82" charset="0"/>
              </a:rPr>
              <a:t> </a:t>
            </a:r>
            <a:r>
              <a:rPr lang="fr-FR" sz="3200" dirty="0" err="1">
                <a:solidFill>
                  <a:schemeClr val="accent6">
                    <a:lumMod val="50000"/>
                  </a:schemeClr>
                </a:solidFill>
                <a:latin typeface="Jokerman" pitchFamily="82" charset="0"/>
              </a:rPr>
              <a:t>is</a:t>
            </a:r>
            <a:r>
              <a:rPr lang="fr-FR" sz="3200" dirty="0">
                <a:solidFill>
                  <a:schemeClr val="accent6">
                    <a:lumMod val="50000"/>
                  </a:schemeClr>
                </a:solidFill>
                <a:latin typeface="Jokerman" pitchFamily="82" charset="0"/>
              </a:rPr>
              <a:t> ____ the desk.</a:t>
            </a:r>
          </a:p>
        </p:txBody>
      </p:sp>
      <p:pic>
        <p:nvPicPr>
          <p:cNvPr id="12294" name="Image 10" descr="img040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1188" y="1989138"/>
            <a:ext cx="5762625" cy="292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à coins arrondis 12"/>
          <p:cNvSpPr/>
          <p:nvPr/>
        </p:nvSpPr>
        <p:spPr>
          <a:xfrm>
            <a:off x="7019925" y="3716338"/>
            <a:ext cx="1728788" cy="936625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50000"/>
              </a:lnSpc>
              <a:defRPr/>
            </a:pPr>
            <a:r>
              <a:rPr lang="fr-FR" sz="3200" dirty="0" err="1">
                <a:solidFill>
                  <a:schemeClr val="accent6">
                    <a:lumMod val="50000"/>
                  </a:schemeClr>
                </a:solidFill>
                <a:latin typeface="Jokerman" pitchFamily="82" charset="0"/>
                <a:cs typeface="Arial" charset="0"/>
              </a:rPr>
              <a:t>under</a:t>
            </a:r>
            <a:endParaRPr lang="fr-FR" sz="3200" dirty="0">
              <a:solidFill>
                <a:schemeClr val="accent6">
                  <a:lumMod val="50000"/>
                </a:schemeClr>
              </a:solidFill>
              <a:latin typeface="Jokerman" pitchFamily="82" charset="0"/>
              <a:cs typeface="Arial" charset="0"/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7019925" y="5445125"/>
            <a:ext cx="1728788" cy="936625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50000"/>
              </a:lnSpc>
              <a:defRPr/>
            </a:pPr>
            <a:r>
              <a:rPr lang="fr-FR" sz="3200" dirty="0">
                <a:solidFill>
                  <a:schemeClr val="accent6">
                    <a:lumMod val="50000"/>
                  </a:schemeClr>
                </a:solidFill>
                <a:latin typeface="Jokerman" pitchFamily="82" charset="0"/>
                <a:cs typeface="Arial" charset="0"/>
              </a:rPr>
              <a:t>on</a:t>
            </a:r>
          </a:p>
        </p:txBody>
      </p:sp>
      <p:sp>
        <p:nvSpPr>
          <p:cNvPr id="16" name="ZoneTexte 15"/>
          <p:cNvSpPr txBox="1">
            <a:spLocks noChangeArrowheads="1"/>
          </p:cNvSpPr>
          <p:nvPr/>
        </p:nvSpPr>
        <p:spPr bwMode="auto">
          <a:xfrm>
            <a:off x="3203575" y="5013325"/>
            <a:ext cx="18002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3200">
                <a:solidFill>
                  <a:srgbClr val="FF0000"/>
                </a:solidFill>
                <a:latin typeface="Jokerman" pitchFamily="82" charset="0"/>
              </a:rPr>
              <a:t>on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0825" y="1700213"/>
            <a:ext cx="6481763" cy="4897437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7" name="Rectangle à coins arrondis 6"/>
          <p:cNvSpPr/>
          <p:nvPr/>
        </p:nvSpPr>
        <p:spPr>
          <a:xfrm>
            <a:off x="7019925" y="2133600"/>
            <a:ext cx="1728788" cy="936625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50000"/>
              </a:lnSpc>
              <a:defRPr/>
            </a:pPr>
            <a:r>
              <a:rPr lang="fr-FR" sz="3200" dirty="0">
                <a:solidFill>
                  <a:schemeClr val="accent6">
                    <a:lumMod val="50000"/>
                  </a:schemeClr>
                </a:solidFill>
                <a:latin typeface="Jokerman" pitchFamily="82" charset="0"/>
                <a:cs typeface="Arial" charset="0"/>
              </a:rPr>
              <a:t>in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827088" y="188913"/>
            <a:ext cx="7561262" cy="132715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57150">
            <a:solidFill>
              <a:schemeClr val="accent6">
                <a:lumMod val="50000"/>
              </a:schemeClr>
            </a:solidFill>
            <a:prstDash val="dash"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>
                <a:solidFill>
                  <a:schemeClr val="accent6">
                    <a:lumMod val="50000"/>
                  </a:schemeClr>
                </a:solidFill>
                <a:latin typeface="Snap ITC" pitchFamily="82" charset="0"/>
                <a:cs typeface="+mn-cs"/>
              </a:rPr>
              <a:t>PLACE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>
                <a:solidFill>
                  <a:schemeClr val="accent6">
                    <a:lumMod val="50000"/>
                  </a:schemeClr>
                </a:solidFill>
                <a:latin typeface="Snap ITC" pitchFamily="82" charset="0"/>
                <a:cs typeface="+mn-cs"/>
              </a:rPr>
              <a:t>PREPOSITIONS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1331913" y="5013325"/>
            <a:ext cx="4319587" cy="1570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fr-FR" sz="3200" dirty="0">
                <a:solidFill>
                  <a:schemeClr val="accent6">
                    <a:lumMod val="50000"/>
                  </a:schemeClr>
                </a:solidFill>
                <a:latin typeface="Jokerman" pitchFamily="82" charset="0"/>
              </a:rPr>
              <a:t>The cat </a:t>
            </a:r>
            <a:r>
              <a:rPr lang="fr-FR" sz="3200" dirty="0" err="1">
                <a:solidFill>
                  <a:schemeClr val="accent6">
                    <a:lumMod val="50000"/>
                  </a:schemeClr>
                </a:solidFill>
                <a:latin typeface="Jokerman" pitchFamily="82" charset="0"/>
              </a:rPr>
              <a:t>is</a:t>
            </a:r>
            <a:r>
              <a:rPr lang="fr-FR" sz="3200" dirty="0">
                <a:solidFill>
                  <a:schemeClr val="accent6">
                    <a:lumMod val="50000"/>
                  </a:schemeClr>
                </a:solidFill>
                <a:latin typeface="Jokerman" pitchFamily="82" charset="0"/>
              </a:rPr>
              <a:t> _____ the </a:t>
            </a:r>
            <a:r>
              <a:rPr lang="fr-FR" sz="3200" dirty="0" err="1">
                <a:solidFill>
                  <a:schemeClr val="accent6">
                    <a:lumMod val="50000"/>
                  </a:schemeClr>
                </a:solidFill>
                <a:latin typeface="Jokerman" pitchFamily="82" charset="0"/>
              </a:rPr>
              <a:t>bed</a:t>
            </a:r>
            <a:r>
              <a:rPr lang="fr-FR" sz="3200" dirty="0">
                <a:solidFill>
                  <a:schemeClr val="accent6">
                    <a:lumMod val="50000"/>
                  </a:schemeClr>
                </a:solidFill>
                <a:latin typeface="Jokerman" pitchFamily="82" charset="0"/>
              </a:rPr>
              <a:t>.</a:t>
            </a:r>
          </a:p>
        </p:txBody>
      </p:sp>
      <p:pic>
        <p:nvPicPr>
          <p:cNvPr id="3078" name="Image 10" descr="img040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1188" y="1989138"/>
            <a:ext cx="5762625" cy="292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à coins arrondis 12"/>
          <p:cNvSpPr/>
          <p:nvPr/>
        </p:nvSpPr>
        <p:spPr>
          <a:xfrm>
            <a:off x="7019925" y="3716338"/>
            <a:ext cx="1728788" cy="936625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50000"/>
              </a:lnSpc>
              <a:defRPr/>
            </a:pPr>
            <a:r>
              <a:rPr lang="fr-FR" sz="3200" dirty="0" err="1">
                <a:solidFill>
                  <a:schemeClr val="accent6">
                    <a:lumMod val="50000"/>
                  </a:schemeClr>
                </a:solidFill>
                <a:latin typeface="Jokerman" pitchFamily="82" charset="0"/>
                <a:cs typeface="Arial" charset="0"/>
              </a:rPr>
              <a:t>under</a:t>
            </a:r>
            <a:endParaRPr lang="fr-FR" sz="3200" dirty="0">
              <a:solidFill>
                <a:schemeClr val="accent6">
                  <a:lumMod val="50000"/>
                </a:schemeClr>
              </a:solidFill>
              <a:latin typeface="Jokerman" pitchFamily="82" charset="0"/>
              <a:cs typeface="Arial" charset="0"/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7019925" y="5445125"/>
            <a:ext cx="1728788" cy="936625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50000"/>
              </a:lnSpc>
              <a:defRPr/>
            </a:pPr>
            <a:r>
              <a:rPr lang="fr-FR" sz="3200" dirty="0">
                <a:solidFill>
                  <a:schemeClr val="accent6">
                    <a:lumMod val="50000"/>
                  </a:schemeClr>
                </a:solidFill>
                <a:latin typeface="Jokerman" pitchFamily="82" charset="0"/>
                <a:cs typeface="Arial" charset="0"/>
              </a:rPr>
              <a:t>on</a:t>
            </a:r>
          </a:p>
        </p:txBody>
      </p:sp>
      <p:sp>
        <p:nvSpPr>
          <p:cNvPr id="16" name="ZoneTexte 15"/>
          <p:cNvSpPr txBox="1">
            <a:spLocks noChangeArrowheads="1"/>
          </p:cNvSpPr>
          <p:nvPr/>
        </p:nvSpPr>
        <p:spPr bwMode="auto">
          <a:xfrm>
            <a:off x="3132138" y="5013325"/>
            <a:ext cx="18002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3200">
                <a:solidFill>
                  <a:srgbClr val="FF0000"/>
                </a:solidFill>
                <a:latin typeface="Jokerman" pitchFamily="82" charset="0"/>
              </a:rPr>
              <a:t>on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0825" y="1700213"/>
            <a:ext cx="6481763" cy="4897437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7" name="Rectangle à coins arrondis 6"/>
          <p:cNvSpPr/>
          <p:nvPr/>
        </p:nvSpPr>
        <p:spPr>
          <a:xfrm>
            <a:off x="7019925" y="2133600"/>
            <a:ext cx="1728788" cy="936625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50000"/>
              </a:lnSpc>
              <a:defRPr/>
            </a:pPr>
            <a:r>
              <a:rPr lang="fr-FR" sz="3200" dirty="0">
                <a:solidFill>
                  <a:schemeClr val="accent6">
                    <a:lumMod val="50000"/>
                  </a:schemeClr>
                </a:solidFill>
                <a:latin typeface="Jokerman" pitchFamily="82" charset="0"/>
                <a:cs typeface="Arial" charset="0"/>
              </a:rPr>
              <a:t>in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827088" y="188913"/>
            <a:ext cx="7561262" cy="132715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57150">
            <a:solidFill>
              <a:schemeClr val="accent6">
                <a:lumMod val="50000"/>
              </a:schemeClr>
            </a:solidFill>
            <a:prstDash val="dash"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>
                <a:solidFill>
                  <a:schemeClr val="accent6">
                    <a:lumMod val="50000"/>
                  </a:schemeClr>
                </a:solidFill>
                <a:latin typeface="Snap ITC" pitchFamily="82" charset="0"/>
                <a:cs typeface="+mn-cs"/>
              </a:rPr>
              <a:t>PLACE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>
                <a:solidFill>
                  <a:schemeClr val="accent6">
                    <a:lumMod val="50000"/>
                  </a:schemeClr>
                </a:solidFill>
                <a:latin typeface="Snap ITC" pitchFamily="82" charset="0"/>
                <a:cs typeface="+mn-cs"/>
              </a:rPr>
              <a:t>PREPOSITIONS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1331913" y="5013325"/>
            <a:ext cx="4319587" cy="1570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fr-FR" sz="3200" dirty="0">
                <a:solidFill>
                  <a:schemeClr val="accent6">
                    <a:lumMod val="50000"/>
                  </a:schemeClr>
                </a:solidFill>
                <a:latin typeface="Jokerman" pitchFamily="82" charset="0"/>
              </a:rPr>
              <a:t>The football </a:t>
            </a:r>
            <a:r>
              <a:rPr lang="fr-FR" sz="3200" dirty="0" err="1">
                <a:solidFill>
                  <a:schemeClr val="accent6">
                    <a:lumMod val="50000"/>
                  </a:schemeClr>
                </a:solidFill>
                <a:latin typeface="Jokerman" pitchFamily="82" charset="0"/>
              </a:rPr>
              <a:t>is</a:t>
            </a:r>
            <a:r>
              <a:rPr lang="fr-FR" sz="3200" dirty="0">
                <a:solidFill>
                  <a:schemeClr val="accent6">
                    <a:lumMod val="50000"/>
                  </a:schemeClr>
                </a:solidFill>
                <a:latin typeface="Jokerman" pitchFamily="82" charset="0"/>
              </a:rPr>
              <a:t> ______ the desk.</a:t>
            </a:r>
          </a:p>
        </p:txBody>
      </p:sp>
      <p:pic>
        <p:nvPicPr>
          <p:cNvPr id="4102" name="Image 10" descr="img040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1188" y="1989138"/>
            <a:ext cx="5762625" cy="292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à coins arrondis 12"/>
          <p:cNvSpPr/>
          <p:nvPr/>
        </p:nvSpPr>
        <p:spPr>
          <a:xfrm>
            <a:off x="7019925" y="3716338"/>
            <a:ext cx="1728788" cy="936625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50000"/>
              </a:lnSpc>
              <a:defRPr/>
            </a:pPr>
            <a:r>
              <a:rPr lang="fr-FR" sz="3200" dirty="0" err="1">
                <a:solidFill>
                  <a:schemeClr val="accent6">
                    <a:lumMod val="50000"/>
                  </a:schemeClr>
                </a:solidFill>
                <a:latin typeface="Jokerman" pitchFamily="82" charset="0"/>
                <a:cs typeface="Arial" charset="0"/>
              </a:rPr>
              <a:t>under</a:t>
            </a:r>
            <a:endParaRPr lang="fr-FR" sz="3200" dirty="0">
              <a:solidFill>
                <a:schemeClr val="accent6">
                  <a:lumMod val="50000"/>
                </a:schemeClr>
              </a:solidFill>
              <a:latin typeface="Jokerman" pitchFamily="82" charset="0"/>
              <a:cs typeface="Arial" charset="0"/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7019925" y="5445125"/>
            <a:ext cx="1728788" cy="936625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50000"/>
              </a:lnSpc>
              <a:defRPr/>
            </a:pPr>
            <a:r>
              <a:rPr lang="fr-FR" sz="3200" dirty="0">
                <a:solidFill>
                  <a:schemeClr val="accent6">
                    <a:lumMod val="50000"/>
                  </a:schemeClr>
                </a:solidFill>
                <a:latin typeface="Jokerman" pitchFamily="82" charset="0"/>
                <a:cs typeface="Arial" charset="0"/>
              </a:rPr>
              <a:t>on</a:t>
            </a:r>
          </a:p>
        </p:txBody>
      </p:sp>
      <p:sp>
        <p:nvSpPr>
          <p:cNvPr id="16" name="ZoneTexte 15"/>
          <p:cNvSpPr txBox="1">
            <a:spLocks noChangeArrowheads="1"/>
          </p:cNvSpPr>
          <p:nvPr/>
        </p:nvSpPr>
        <p:spPr bwMode="auto">
          <a:xfrm>
            <a:off x="1619250" y="5805488"/>
            <a:ext cx="18002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3200">
                <a:solidFill>
                  <a:srgbClr val="FF0000"/>
                </a:solidFill>
                <a:latin typeface="Jokerman" pitchFamily="82" charset="0"/>
              </a:rPr>
              <a:t>under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0825" y="1700213"/>
            <a:ext cx="6481763" cy="4897437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7" name="Rectangle à coins arrondis 6"/>
          <p:cNvSpPr/>
          <p:nvPr/>
        </p:nvSpPr>
        <p:spPr>
          <a:xfrm>
            <a:off x="7019925" y="2133600"/>
            <a:ext cx="1728788" cy="936625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50000"/>
              </a:lnSpc>
              <a:defRPr/>
            </a:pPr>
            <a:r>
              <a:rPr lang="fr-FR" sz="3200" dirty="0">
                <a:solidFill>
                  <a:schemeClr val="accent6">
                    <a:lumMod val="50000"/>
                  </a:schemeClr>
                </a:solidFill>
                <a:latin typeface="Jokerman" pitchFamily="82" charset="0"/>
                <a:cs typeface="Arial" charset="0"/>
              </a:rPr>
              <a:t>in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827088" y="188913"/>
            <a:ext cx="7561262" cy="132715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57150">
            <a:solidFill>
              <a:schemeClr val="accent6">
                <a:lumMod val="50000"/>
              </a:schemeClr>
            </a:solidFill>
            <a:prstDash val="dash"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>
                <a:solidFill>
                  <a:schemeClr val="accent6">
                    <a:lumMod val="50000"/>
                  </a:schemeClr>
                </a:solidFill>
                <a:latin typeface="Snap ITC" pitchFamily="82" charset="0"/>
                <a:cs typeface="+mn-cs"/>
              </a:rPr>
              <a:t>PLACE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>
                <a:solidFill>
                  <a:schemeClr val="accent6">
                    <a:lumMod val="50000"/>
                  </a:schemeClr>
                </a:solidFill>
                <a:latin typeface="Snap ITC" pitchFamily="82" charset="0"/>
                <a:cs typeface="+mn-cs"/>
              </a:rPr>
              <a:t>PREPOSITIONS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1331913" y="5013325"/>
            <a:ext cx="4319587" cy="1570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fr-FR" sz="3200" dirty="0">
                <a:solidFill>
                  <a:schemeClr val="accent6">
                    <a:lumMod val="50000"/>
                  </a:schemeClr>
                </a:solidFill>
                <a:latin typeface="Jokerman" pitchFamily="82" charset="0"/>
              </a:rPr>
              <a:t>The </a:t>
            </a:r>
            <a:r>
              <a:rPr lang="fr-FR" sz="3200" dirty="0" err="1">
                <a:solidFill>
                  <a:schemeClr val="accent6">
                    <a:lumMod val="50000"/>
                  </a:schemeClr>
                </a:solidFill>
                <a:latin typeface="Jokerman" pitchFamily="82" charset="0"/>
              </a:rPr>
              <a:t>shoes</a:t>
            </a:r>
            <a:r>
              <a:rPr lang="fr-FR" sz="3200" dirty="0">
                <a:solidFill>
                  <a:schemeClr val="accent6">
                    <a:lumMod val="50000"/>
                  </a:schemeClr>
                </a:solidFill>
                <a:latin typeface="Jokerman" pitchFamily="82" charset="0"/>
              </a:rPr>
              <a:t> are ______ the </a:t>
            </a:r>
            <a:r>
              <a:rPr lang="fr-FR" sz="3200" dirty="0" err="1">
                <a:solidFill>
                  <a:schemeClr val="accent6">
                    <a:lumMod val="50000"/>
                  </a:schemeClr>
                </a:solidFill>
                <a:latin typeface="Jokerman" pitchFamily="82" charset="0"/>
              </a:rPr>
              <a:t>bed</a:t>
            </a:r>
            <a:r>
              <a:rPr lang="fr-FR" sz="3200" dirty="0">
                <a:solidFill>
                  <a:schemeClr val="accent6">
                    <a:lumMod val="50000"/>
                  </a:schemeClr>
                </a:solidFill>
                <a:latin typeface="Jokerman" pitchFamily="82" charset="0"/>
              </a:rPr>
              <a:t>.</a:t>
            </a:r>
          </a:p>
        </p:txBody>
      </p:sp>
      <p:pic>
        <p:nvPicPr>
          <p:cNvPr id="5126" name="Image 10" descr="img040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1188" y="1989138"/>
            <a:ext cx="5762625" cy="292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à coins arrondis 12"/>
          <p:cNvSpPr/>
          <p:nvPr/>
        </p:nvSpPr>
        <p:spPr>
          <a:xfrm>
            <a:off x="7019925" y="3716338"/>
            <a:ext cx="1728788" cy="936625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50000"/>
              </a:lnSpc>
              <a:defRPr/>
            </a:pPr>
            <a:r>
              <a:rPr lang="fr-FR" sz="3200" dirty="0" err="1">
                <a:solidFill>
                  <a:schemeClr val="accent6">
                    <a:lumMod val="50000"/>
                  </a:schemeClr>
                </a:solidFill>
                <a:latin typeface="Jokerman" pitchFamily="82" charset="0"/>
                <a:cs typeface="Arial" charset="0"/>
              </a:rPr>
              <a:t>under</a:t>
            </a:r>
            <a:endParaRPr lang="fr-FR" sz="3200" dirty="0">
              <a:solidFill>
                <a:schemeClr val="accent6">
                  <a:lumMod val="50000"/>
                </a:schemeClr>
              </a:solidFill>
              <a:latin typeface="Jokerman" pitchFamily="82" charset="0"/>
              <a:cs typeface="Arial" charset="0"/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7019925" y="5445125"/>
            <a:ext cx="1728788" cy="936625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50000"/>
              </a:lnSpc>
              <a:defRPr/>
            </a:pPr>
            <a:r>
              <a:rPr lang="fr-FR" sz="3200" dirty="0">
                <a:solidFill>
                  <a:schemeClr val="accent6">
                    <a:lumMod val="50000"/>
                  </a:schemeClr>
                </a:solidFill>
                <a:latin typeface="Jokerman" pitchFamily="82" charset="0"/>
                <a:cs typeface="Arial" charset="0"/>
              </a:rPr>
              <a:t>on</a:t>
            </a:r>
          </a:p>
        </p:txBody>
      </p:sp>
      <p:sp>
        <p:nvSpPr>
          <p:cNvPr id="16" name="ZoneTexte 15"/>
          <p:cNvSpPr txBox="1">
            <a:spLocks noChangeArrowheads="1"/>
          </p:cNvSpPr>
          <p:nvPr/>
        </p:nvSpPr>
        <p:spPr bwMode="auto">
          <a:xfrm>
            <a:off x="1619250" y="5732463"/>
            <a:ext cx="1800225" cy="763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3200">
                <a:solidFill>
                  <a:srgbClr val="FF0000"/>
                </a:solidFill>
                <a:latin typeface="Jokerman" pitchFamily="82" charset="0"/>
              </a:rPr>
              <a:t>under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0825" y="1700213"/>
            <a:ext cx="6481763" cy="4897437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7" name="Rectangle à coins arrondis 6"/>
          <p:cNvSpPr/>
          <p:nvPr/>
        </p:nvSpPr>
        <p:spPr>
          <a:xfrm>
            <a:off x="7019925" y="2133600"/>
            <a:ext cx="1728788" cy="936625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50000"/>
              </a:lnSpc>
              <a:defRPr/>
            </a:pPr>
            <a:r>
              <a:rPr lang="fr-FR" sz="3200" dirty="0">
                <a:solidFill>
                  <a:schemeClr val="accent6">
                    <a:lumMod val="50000"/>
                  </a:schemeClr>
                </a:solidFill>
                <a:latin typeface="Jokerman" pitchFamily="82" charset="0"/>
                <a:cs typeface="Arial" charset="0"/>
              </a:rPr>
              <a:t>in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827088" y="188913"/>
            <a:ext cx="7561262" cy="132715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57150">
            <a:solidFill>
              <a:schemeClr val="accent6">
                <a:lumMod val="50000"/>
              </a:schemeClr>
            </a:solidFill>
            <a:prstDash val="dash"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>
                <a:solidFill>
                  <a:schemeClr val="accent6">
                    <a:lumMod val="50000"/>
                  </a:schemeClr>
                </a:solidFill>
                <a:latin typeface="Snap ITC" pitchFamily="82" charset="0"/>
                <a:cs typeface="+mn-cs"/>
              </a:rPr>
              <a:t>PLACE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>
                <a:solidFill>
                  <a:schemeClr val="accent6">
                    <a:lumMod val="50000"/>
                  </a:schemeClr>
                </a:solidFill>
                <a:latin typeface="Snap ITC" pitchFamily="82" charset="0"/>
                <a:cs typeface="+mn-cs"/>
              </a:rPr>
              <a:t>PREPOSITIONS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1331913" y="5013325"/>
            <a:ext cx="4319587" cy="1570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fr-FR" sz="3200" dirty="0">
                <a:solidFill>
                  <a:schemeClr val="accent6">
                    <a:lumMod val="50000"/>
                  </a:schemeClr>
                </a:solidFill>
                <a:latin typeface="Jokerman" pitchFamily="82" charset="0"/>
              </a:rPr>
              <a:t>The </a:t>
            </a:r>
            <a:r>
              <a:rPr lang="fr-FR" sz="3200" dirty="0" err="1">
                <a:solidFill>
                  <a:schemeClr val="accent6">
                    <a:lumMod val="50000"/>
                  </a:schemeClr>
                </a:solidFill>
                <a:latin typeface="Jokerman" pitchFamily="82" charset="0"/>
              </a:rPr>
              <a:t>doughnut</a:t>
            </a:r>
            <a:r>
              <a:rPr lang="fr-FR" sz="3200" dirty="0">
                <a:solidFill>
                  <a:schemeClr val="accent6">
                    <a:lumMod val="50000"/>
                  </a:schemeClr>
                </a:solidFill>
                <a:latin typeface="Jokerman" pitchFamily="82" charset="0"/>
              </a:rPr>
              <a:t> </a:t>
            </a:r>
            <a:r>
              <a:rPr lang="fr-FR" sz="3200" dirty="0" err="1">
                <a:solidFill>
                  <a:schemeClr val="accent6">
                    <a:lumMod val="50000"/>
                  </a:schemeClr>
                </a:solidFill>
                <a:latin typeface="Jokerman" pitchFamily="82" charset="0"/>
              </a:rPr>
              <a:t>is</a:t>
            </a:r>
            <a:r>
              <a:rPr lang="fr-FR" sz="3200" dirty="0">
                <a:solidFill>
                  <a:schemeClr val="accent6">
                    <a:lumMod val="50000"/>
                  </a:schemeClr>
                </a:solidFill>
                <a:latin typeface="Jokerman" pitchFamily="82" charset="0"/>
              </a:rPr>
              <a:t> ____ the box.</a:t>
            </a:r>
          </a:p>
        </p:txBody>
      </p:sp>
      <p:pic>
        <p:nvPicPr>
          <p:cNvPr id="6150" name="Image 10" descr="img040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1188" y="1989138"/>
            <a:ext cx="5762625" cy="292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à coins arrondis 12"/>
          <p:cNvSpPr/>
          <p:nvPr/>
        </p:nvSpPr>
        <p:spPr>
          <a:xfrm>
            <a:off x="7019925" y="3716338"/>
            <a:ext cx="1728788" cy="936625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50000"/>
              </a:lnSpc>
              <a:defRPr/>
            </a:pPr>
            <a:r>
              <a:rPr lang="fr-FR" sz="3200" dirty="0" err="1">
                <a:solidFill>
                  <a:schemeClr val="accent6">
                    <a:lumMod val="50000"/>
                  </a:schemeClr>
                </a:solidFill>
                <a:latin typeface="Jokerman" pitchFamily="82" charset="0"/>
                <a:cs typeface="Arial" charset="0"/>
              </a:rPr>
              <a:t>under</a:t>
            </a:r>
            <a:endParaRPr lang="fr-FR" sz="3200" dirty="0">
              <a:solidFill>
                <a:schemeClr val="accent6">
                  <a:lumMod val="50000"/>
                </a:schemeClr>
              </a:solidFill>
              <a:latin typeface="Jokerman" pitchFamily="82" charset="0"/>
              <a:cs typeface="Arial" charset="0"/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7019925" y="5445125"/>
            <a:ext cx="1728788" cy="936625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50000"/>
              </a:lnSpc>
              <a:defRPr/>
            </a:pPr>
            <a:r>
              <a:rPr lang="fr-FR" sz="3200" dirty="0">
                <a:solidFill>
                  <a:schemeClr val="accent6">
                    <a:lumMod val="50000"/>
                  </a:schemeClr>
                </a:solidFill>
                <a:latin typeface="Jokerman" pitchFamily="82" charset="0"/>
                <a:cs typeface="Arial" charset="0"/>
              </a:rPr>
              <a:t>on</a:t>
            </a:r>
          </a:p>
        </p:txBody>
      </p:sp>
      <p:sp>
        <p:nvSpPr>
          <p:cNvPr id="16" name="ZoneTexte 15"/>
          <p:cNvSpPr txBox="1">
            <a:spLocks noChangeArrowheads="1"/>
          </p:cNvSpPr>
          <p:nvPr/>
        </p:nvSpPr>
        <p:spPr bwMode="auto">
          <a:xfrm>
            <a:off x="1692275" y="5732463"/>
            <a:ext cx="1800225" cy="763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3200">
                <a:solidFill>
                  <a:srgbClr val="FF0000"/>
                </a:solidFill>
                <a:latin typeface="Jokerman" pitchFamily="82" charset="0"/>
              </a:rPr>
              <a:t>in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0825" y="1700213"/>
            <a:ext cx="6481763" cy="4897437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7" name="Rectangle à coins arrondis 6"/>
          <p:cNvSpPr/>
          <p:nvPr/>
        </p:nvSpPr>
        <p:spPr>
          <a:xfrm>
            <a:off x="7019925" y="2133600"/>
            <a:ext cx="1728788" cy="936625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50000"/>
              </a:lnSpc>
              <a:defRPr/>
            </a:pPr>
            <a:r>
              <a:rPr lang="fr-FR" sz="3200" dirty="0">
                <a:solidFill>
                  <a:schemeClr val="accent6">
                    <a:lumMod val="50000"/>
                  </a:schemeClr>
                </a:solidFill>
                <a:latin typeface="Jokerman" pitchFamily="82" charset="0"/>
                <a:cs typeface="Arial" charset="0"/>
              </a:rPr>
              <a:t>in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827088" y="188913"/>
            <a:ext cx="7561262" cy="132715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57150">
            <a:solidFill>
              <a:schemeClr val="accent6">
                <a:lumMod val="50000"/>
              </a:schemeClr>
            </a:solidFill>
            <a:prstDash val="dash"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>
                <a:solidFill>
                  <a:schemeClr val="accent6">
                    <a:lumMod val="50000"/>
                  </a:schemeClr>
                </a:solidFill>
                <a:latin typeface="Snap ITC" pitchFamily="82" charset="0"/>
                <a:cs typeface="+mn-cs"/>
              </a:rPr>
              <a:t>PLACE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>
                <a:solidFill>
                  <a:schemeClr val="accent6">
                    <a:lumMod val="50000"/>
                  </a:schemeClr>
                </a:solidFill>
                <a:latin typeface="Snap ITC" pitchFamily="82" charset="0"/>
                <a:cs typeface="+mn-cs"/>
              </a:rPr>
              <a:t>PREPOSITIONS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1331913" y="5013325"/>
            <a:ext cx="4319587" cy="1570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fr-FR" sz="3200" dirty="0">
                <a:solidFill>
                  <a:schemeClr val="accent6">
                    <a:lumMod val="50000"/>
                  </a:schemeClr>
                </a:solidFill>
                <a:latin typeface="Jokerman" pitchFamily="82" charset="0"/>
              </a:rPr>
              <a:t>The teddy </a:t>
            </a:r>
            <a:r>
              <a:rPr lang="fr-FR" sz="3200" dirty="0" err="1">
                <a:solidFill>
                  <a:schemeClr val="accent6">
                    <a:lumMod val="50000"/>
                  </a:schemeClr>
                </a:solidFill>
                <a:latin typeface="Jokerman" pitchFamily="82" charset="0"/>
              </a:rPr>
              <a:t>bear</a:t>
            </a:r>
            <a:r>
              <a:rPr lang="fr-FR" sz="3200" dirty="0">
                <a:solidFill>
                  <a:schemeClr val="accent6">
                    <a:lumMod val="50000"/>
                  </a:schemeClr>
                </a:solidFill>
                <a:latin typeface="Jokerman" pitchFamily="82" charset="0"/>
              </a:rPr>
              <a:t> </a:t>
            </a:r>
            <a:r>
              <a:rPr lang="fr-FR" sz="3200" dirty="0" err="1">
                <a:solidFill>
                  <a:schemeClr val="accent6">
                    <a:lumMod val="50000"/>
                  </a:schemeClr>
                </a:solidFill>
                <a:latin typeface="Jokerman" pitchFamily="82" charset="0"/>
              </a:rPr>
              <a:t>is</a:t>
            </a:r>
            <a:r>
              <a:rPr lang="fr-FR" sz="3200" dirty="0">
                <a:solidFill>
                  <a:schemeClr val="accent6">
                    <a:lumMod val="50000"/>
                  </a:schemeClr>
                </a:solidFill>
                <a:latin typeface="Jokerman" pitchFamily="82" charset="0"/>
              </a:rPr>
              <a:t> ____ the chair.</a:t>
            </a:r>
          </a:p>
        </p:txBody>
      </p:sp>
      <p:pic>
        <p:nvPicPr>
          <p:cNvPr id="7174" name="Image 10" descr="img040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1188" y="1989138"/>
            <a:ext cx="5762625" cy="292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à coins arrondis 12"/>
          <p:cNvSpPr/>
          <p:nvPr/>
        </p:nvSpPr>
        <p:spPr>
          <a:xfrm>
            <a:off x="7019925" y="3716338"/>
            <a:ext cx="1728788" cy="936625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50000"/>
              </a:lnSpc>
              <a:defRPr/>
            </a:pPr>
            <a:r>
              <a:rPr lang="fr-FR" sz="3200" dirty="0" err="1">
                <a:solidFill>
                  <a:schemeClr val="accent6">
                    <a:lumMod val="50000"/>
                  </a:schemeClr>
                </a:solidFill>
                <a:latin typeface="Jokerman" pitchFamily="82" charset="0"/>
                <a:cs typeface="Arial" charset="0"/>
              </a:rPr>
              <a:t>under</a:t>
            </a:r>
            <a:endParaRPr lang="fr-FR" sz="3200" dirty="0">
              <a:solidFill>
                <a:schemeClr val="accent6">
                  <a:lumMod val="50000"/>
                </a:schemeClr>
              </a:solidFill>
              <a:latin typeface="Jokerman" pitchFamily="82" charset="0"/>
              <a:cs typeface="Arial" charset="0"/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7019925" y="5445125"/>
            <a:ext cx="1728788" cy="936625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50000"/>
              </a:lnSpc>
              <a:defRPr/>
            </a:pPr>
            <a:r>
              <a:rPr lang="fr-FR" sz="3200" dirty="0">
                <a:solidFill>
                  <a:schemeClr val="accent6">
                    <a:lumMod val="50000"/>
                  </a:schemeClr>
                </a:solidFill>
                <a:latin typeface="Jokerman" pitchFamily="82" charset="0"/>
                <a:cs typeface="Arial" charset="0"/>
              </a:rPr>
              <a:t>on</a:t>
            </a:r>
          </a:p>
        </p:txBody>
      </p:sp>
      <p:sp>
        <p:nvSpPr>
          <p:cNvPr id="16" name="ZoneTexte 15"/>
          <p:cNvSpPr txBox="1">
            <a:spLocks noChangeArrowheads="1"/>
          </p:cNvSpPr>
          <p:nvPr/>
        </p:nvSpPr>
        <p:spPr bwMode="auto">
          <a:xfrm>
            <a:off x="1476375" y="5732463"/>
            <a:ext cx="1800225" cy="763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3200">
                <a:solidFill>
                  <a:srgbClr val="FF0000"/>
                </a:solidFill>
                <a:latin typeface="Jokerman" pitchFamily="82" charset="0"/>
              </a:rPr>
              <a:t>on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0825" y="1700213"/>
            <a:ext cx="6481763" cy="4897437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7" name="Rectangle à coins arrondis 6"/>
          <p:cNvSpPr/>
          <p:nvPr/>
        </p:nvSpPr>
        <p:spPr>
          <a:xfrm>
            <a:off x="7019925" y="2133600"/>
            <a:ext cx="1728788" cy="936625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50000"/>
              </a:lnSpc>
              <a:defRPr/>
            </a:pPr>
            <a:r>
              <a:rPr lang="fr-FR" sz="3200" dirty="0">
                <a:solidFill>
                  <a:schemeClr val="accent6">
                    <a:lumMod val="50000"/>
                  </a:schemeClr>
                </a:solidFill>
                <a:latin typeface="Jokerman" pitchFamily="82" charset="0"/>
                <a:cs typeface="Arial" charset="0"/>
              </a:rPr>
              <a:t>in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827088" y="188913"/>
            <a:ext cx="7561262" cy="132715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57150">
            <a:solidFill>
              <a:schemeClr val="accent6">
                <a:lumMod val="50000"/>
              </a:schemeClr>
            </a:solidFill>
            <a:prstDash val="dash"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>
                <a:solidFill>
                  <a:schemeClr val="accent6">
                    <a:lumMod val="50000"/>
                  </a:schemeClr>
                </a:solidFill>
                <a:latin typeface="Snap ITC" pitchFamily="82" charset="0"/>
                <a:cs typeface="+mn-cs"/>
              </a:rPr>
              <a:t>PLACE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>
                <a:solidFill>
                  <a:schemeClr val="accent6">
                    <a:lumMod val="50000"/>
                  </a:schemeClr>
                </a:solidFill>
                <a:latin typeface="Snap ITC" pitchFamily="82" charset="0"/>
                <a:cs typeface="+mn-cs"/>
              </a:rPr>
              <a:t>PREPOSITIONS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1331913" y="5013325"/>
            <a:ext cx="4319587" cy="1570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fr-FR" sz="3200" dirty="0">
                <a:solidFill>
                  <a:schemeClr val="accent6">
                    <a:lumMod val="50000"/>
                  </a:schemeClr>
                </a:solidFill>
                <a:latin typeface="Jokerman" pitchFamily="82" charset="0"/>
              </a:rPr>
              <a:t>The bag </a:t>
            </a:r>
            <a:r>
              <a:rPr lang="fr-FR" sz="3200" dirty="0" err="1">
                <a:solidFill>
                  <a:schemeClr val="accent6">
                    <a:lumMod val="50000"/>
                  </a:schemeClr>
                </a:solidFill>
                <a:latin typeface="Jokerman" pitchFamily="82" charset="0"/>
              </a:rPr>
              <a:t>is</a:t>
            </a:r>
            <a:r>
              <a:rPr lang="fr-FR" sz="3200" dirty="0">
                <a:solidFill>
                  <a:schemeClr val="accent6">
                    <a:lumMod val="50000"/>
                  </a:schemeClr>
                </a:solidFill>
                <a:latin typeface="Jokerman" pitchFamily="82" charset="0"/>
              </a:rPr>
              <a:t> ____ the </a:t>
            </a:r>
            <a:r>
              <a:rPr lang="fr-FR" sz="3200" dirty="0" err="1">
                <a:solidFill>
                  <a:schemeClr val="accent6">
                    <a:lumMod val="50000"/>
                  </a:schemeClr>
                </a:solidFill>
                <a:latin typeface="Jokerman" pitchFamily="82" charset="0"/>
              </a:rPr>
              <a:t>floor</a:t>
            </a:r>
            <a:r>
              <a:rPr lang="fr-FR" sz="3200" dirty="0">
                <a:solidFill>
                  <a:schemeClr val="accent6">
                    <a:lumMod val="50000"/>
                  </a:schemeClr>
                </a:solidFill>
                <a:latin typeface="Jokerman" pitchFamily="82" charset="0"/>
              </a:rPr>
              <a:t>.</a:t>
            </a:r>
          </a:p>
        </p:txBody>
      </p:sp>
      <p:pic>
        <p:nvPicPr>
          <p:cNvPr id="8198" name="Image 10" descr="img040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1188" y="1989138"/>
            <a:ext cx="5762625" cy="292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à coins arrondis 12"/>
          <p:cNvSpPr/>
          <p:nvPr/>
        </p:nvSpPr>
        <p:spPr>
          <a:xfrm>
            <a:off x="7019925" y="3716338"/>
            <a:ext cx="1728788" cy="936625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50000"/>
              </a:lnSpc>
              <a:defRPr/>
            </a:pPr>
            <a:r>
              <a:rPr lang="fr-FR" sz="3200" dirty="0" err="1">
                <a:solidFill>
                  <a:schemeClr val="accent6">
                    <a:lumMod val="50000"/>
                  </a:schemeClr>
                </a:solidFill>
                <a:latin typeface="Jokerman" pitchFamily="82" charset="0"/>
                <a:cs typeface="Arial" charset="0"/>
              </a:rPr>
              <a:t>under</a:t>
            </a:r>
            <a:endParaRPr lang="fr-FR" sz="3200" dirty="0">
              <a:solidFill>
                <a:schemeClr val="accent6">
                  <a:lumMod val="50000"/>
                </a:schemeClr>
              </a:solidFill>
              <a:latin typeface="Jokerman" pitchFamily="82" charset="0"/>
              <a:cs typeface="Arial" charset="0"/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7019925" y="5445125"/>
            <a:ext cx="1728788" cy="936625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50000"/>
              </a:lnSpc>
              <a:defRPr/>
            </a:pPr>
            <a:r>
              <a:rPr lang="fr-FR" sz="3200" dirty="0">
                <a:solidFill>
                  <a:schemeClr val="accent6">
                    <a:lumMod val="50000"/>
                  </a:schemeClr>
                </a:solidFill>
                <a:latin typeface="Jokerman" pitchFamily="82" charset="0"/>
                <a:cs typeface="Arial" charset="0"/>
              </a:rPr>
              <a:t>on</a:t>
            </a:r>
          </a:p>
        </p:txBody>
      </p:sp>
      <p:sp>
        <p:nvSpPr>
          <p:cNvPr id="16" name="ZoneTexte 15"/>
          <p:cNvSpPr txBox="1">
            <a:spLocks noChangeArrowheads="1"/>
          </p:cNvSpPr>
          <p:nvPr/>
        </p:nvSpPr>
        <p:spPr bwMode="auto">
          <a:xfrm>
            <a:off x="3203575" y="4941888"/>
            <a:ext cx="18002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3200">
                <a:solidFill>
                  <a:srgbClr val="FF0000"/>
                </a:solidFill>
                <a:latin typeface="Jokerman" pitchFamily="82" charset="0"/>
              </a:rPr>
              <a:t>on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0825" y="1700213"/>
            <a:ext cx="6481763" cy="4897437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7" name="Rectangle à coins arrondis 6"/>
          <p:cNvSpPr/>
          <p:nvPr/>
        </p:nvSpPr>
        <p:spPr>
          <a:xfrm>
            <a:off x="7019925" y="2133600"/>
            <a:ext cx="1728788" cy="936625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50000"/>
              </a:lnSpc>
              <a:defRPr/>
            </a:pPr>
            <a:r>
              <a:rPr lang="fr-FR" sz="3200" dirty="0">
                <a:solidFill>
                  <a:schemeClr val="accent6">
                    <a:lumMod val="50000"/>
                  </a:schemeClr>
                </a:solidFill>
                <a:latin typeface="Jokerman" pitchFamily="82" charset="0"/>
                <a:cs typeface="Arial" charset="0"/>
              </a:rPr>
              <a:t>in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827088" y="188913"/>
            <a:ext cx="7561262" cy="132715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57150">
            <a:solidFill>
              <a:schemeClr val="accent6">
                <a:lumMod val="50000"/>
              </a:schemeClr>
            </a:solidFill>
            <a:prstDash val="dash"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>
                <a:solidFill>
                  <a:schemeClr val="accent6">
                    <a:lumMod val="50000"/>
                  </a:schemeClr>
                </a:solidFill>
                <a:latin typeface="Snap ITC" pitchFamily="82" charset="0"/>
                <a:cs typeface="+mn-cs"/>
              </a:rPr>
              <a:t>PLACE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>
                <a:solidFill>
                  <a:schemeClr val="accent6">
                    <a:lumMod val="50000"/>
                  </a:schemeClr>
                </a:solidFill>
                <a:latin typeface="Snap ITC" pitchFamily="82" charset="0"/>
                <a:cs typeface="+mn-cs"/>
              </a:rPr>
              <a:t>PREPOSITIONS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1331913" y="5013325"/>
            <a:ext cx="4319587" cy="1570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fr-FR" sz="3200" dirty="0">
                <a:solidFill>
                  <a:schemeClr val="accent6">
                    <a:lumMod val="50000"/>
                  </a:schemeClr>
                </a:solidFill>
                <a:latin typeface="Jokerman" pitchFamily="82" charset="0"/>
              </a:rPr>
              <a:t>The hamster </a:t>
            </a:r>
            <a:r>
              <a:rPr lang="fr-FR" sz="3200" dirty="0" err="1">
                <a:solidFill>
                  <a:schemeClr val="accent6">
                    <a:lumMod val="50000"/>
                  </a:schemeClr>
                </a:solidFill>
                <a:latin typeface="Jokerman" pitchFamily="82" charset="0"/>
              </a:rPr>
              <a:t>is</a:t>
            </a:r>
            <a:r>
              <a:rPr lang="fr-FR" sz="3200" dirty="0">
                <a:solidFill>
                  <a:schemeClr val="accent6">
                    <a:lumMod val="50000"/>
                  </a:schemeClr>
                </a:solidFill>
                <a:latin typeface="Jokerman" pitchFamily="82" charset="0"/>
              </a:rPr>
              <a:t> ____ the car.</a:t>
            </a:r>
          </a:p>
        </p:txBody>
      </p:sp>
      <p:pic>
        <p:nvPicPr>
          <p:cNvPr id="9222" name="Image 10" descr="img040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1188" y="1989138"/>
            <a:ext cx="5762625" cy="292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à coins arrondis 12"/>
          <p:cNvSpPr/>
          <p:nvPr/>
        </p:nvSpPr>
        <p:spPr>
          <a:xfrm>
            <a:off x="7019925" y="3716338"/>
            <a:ext cx="1728788" cy="936625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50000"/>
              </a:lnSpc>
              <a:defRPr/>
            </a:pPr>
            <a:r>
              <a:rPr lang="fr-FR" sz="3200" dirty="0" err="1">
                <a:solidFill>
                  <a:schemeClr val="accent6">
                    <a:lumMod val="50000"/>
                  </a:schemeClr>
                </a:solidFill>
                <a:latin typeface="Jokerman" pitchFamily="82" charset="0"/>
                <a:cs typeface="Arial" charset="0"/>
              </a:rPr>
              <a:t>under</a:t>
            </a:r>
            <a:endParaRPr lang="fr-FR" sz="3200" dirty="0">
              <a:solidFill>
                <a:schemeClr val="accent6">
                  <a:lumMod val="50000"/>
                </a:schemeClr>
              </a:solidFill>
              <a:latin typeface="Jokerman" pitchFamily="82" charset="0"/>
              <a:cs typeface="Arial" charset="0"/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7019925" y="5445125"/>
            <a:ext cx="1728788" cy="936625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50000"/>
              </a:lnSpc>
              <a:defRPr/>
            </a:pPr>
            <a:r>
              <a:rPr lang="fr-FR" sz="3200" dirty="0">
                <a:solidFill>
                  <a:schemeClr val="accent6">
                    <a:lumMod val="50000"/>
                  </a:schemeClr>
                </a:solidFill>
                <a:latin typeface="Jokerman" pitchFamily="82" charset="0"/>
                <a:cs typeface="Arial" charset="0"/>
              </a:rPr>
              <a:t>on</a:t>
            </a:r>
          </a:p>
        </p:txBody>
      </p:sp>
      <p:sp>
        <p:nvSpPr>
          <p:cNvPr id="16" name="ZoneTexte 15"/>
          <p:cNvSpPr txBox="1">
            <a:spLocks noChangeArrowheads="1"/>
          </p:cNvSpPr>
          <p:nvPr/>
        </p:nvSpPr>
        <p:spPr bwMode="auto">
          <a:xfrm>
            <a:off x="3995738" y="5013325"/>
            <a:ext cx="18002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3200">
                <a:solidFill>
                  <a:srgbClr val="FF0000"/>
                </a:solidFill>
                <a:latin typeface="Jokerman" pitchFamily="82" charset="0"/>
              </a:rPr>
              <a:t>in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0825" y="1700213"/>
            <a:ext cx="6481763" cy="4897437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7" name="Rectangle à coins arrondis 6"/>
          <p:cNvSpPr/>
          <p:nvPr/>
        </p:nvSpPr>
        <p:spPr>
          <a:xfrm>
            <a:off x="7019925" y="2133600"/>
            <a:ext cx="1728788" cy="936625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50000"/>
              </a:lnSpc>
              <a:defRPr/>
            </a:pPr>
            <a:r>
              <a:rPr lang="fr-FR" sz="3200" dirty="0">
                <a:solidFill>
                  <a:schemeClr val="accent6">
                    <a:lumMod val="50000"/>
                  </a:schemeClr>
                </a:solidFill>
                <a:latin typeface="Jokerman" pitchFamily="82" charset="0"/>
                <a:cs typeface="Arial" charset="0"/>
              </a:rPr>
              <a:t>in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827088" y="188913"/>
            <a:ext cx="7561262" cy="132715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57150">
            <a:solidFill>
              <a:schemeClr val="accent6">
                <a:lumMod val="50000"/>
              </a:schemeClr>
            </a:solidFill>
            <a:prstDash val="dash"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>
                <a:solidFill>
                  <a:schemeClr val="accent6">
                    <a:lumMod val="50000"/>
                  </a:schemeClr>
                </a:solidFill>
                <a:latin typeface="Snap ITC" pitchFamily="82" charset="0"/>
                <a:cs typeface="+mn-cs"/>
              </a:rPr>
              <a:t>PLACE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>
                <a:solidFill>
                  <a:schemeClr val="accent6">
                    <a:lumMod val="50000"/>
                  </a:schemeClr>
                </a:solidFill>
                <a:latin typeface="Snap ITC" pitchFamily="82" charset="0"/>
                <a:cs typeface="+mn-cs"/>
              </a:rPr>
              <a:t>PREPOSITIONS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1331913" y="5013325"/>
            <a:ext cx="4319587" cy="1570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fr-FR" sz="3200" dirty="0">
                <a:solidFill>
                  <a:schemeClr val="accent6">
                    <a:lumMod val="50000"/>
                  </a:schemeClr>
                </a:solidFill>
                <a:latin typeface="Jokerman" pitchFamily="82" charset="0"/>
              </a:rPr>
              <a:t>The tennis racket </a:t>
            </a:r>
            <a:r>
              <a:rPr lang="fr-FR" sz="3200" dirty="0" err="1">
                <a:solidFill>
                  <a:schemeClr val="accent6">
                    <a:lumMod val="50000"/>
                  </a:schemeClr>
                </a:solidFill>
                <a:latin typeface="Jokerman" pitchFamily="82" charset="0"/>
              </a:rPr>
              <a:t>is</a:t>
            </a:r>
            <a:r>
              <a:rPr lang="fr-FR" sz="3200" dirty="0">
                <a:solidFill>
                  <a:schemeClr val="accent6">
                    <a:lumMod val="50000"/>
                  </a:schemeClr>
                </a:solidFill>
                <a:latin typeface="Jokerman" pitchFamily="82" charset="0"/>
              </a:rPr>
              <a:t> ______ the </a:t>
            </a:r>
            <a:r>
              <a:rPr lang="fr-FR" sz="3200" dirty="0" err="1">
                <a:solidFill>
                  <a:schemeClr val="accent6">
                    <a:lumMod val="50000"/>
                  </a:schemeClr>
                </a:solidFill>
                <a:latin typeface="Jokerman" pitchFamily="82" charset="0"/>
              </a:rPr>
              <a:t>bed</a:t>
            </a:r>
            <a:r>
              <a:rPr lang="fr-FR" sz="3200" dirty="0">
                <a:solidFill>
                  <a:schemeClr val="accent6">
                    <a:lumMod val="50000"/>
                  </a:schemeClr>
                </a:solidFill>
                <a:latin typeface="Jokerman" pitchFamily="82" charset="0"/>
              </a:rPr>
              <a:t>.</a:t>
            </a:r>
          </a:p>
        </p:txBody>
      </p:sp>
      <p:pic>
        <p:nvPicPr>
          <p:cNvPr id="10246" name="Image 10" descr="img040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1188" y="1989138"/>
            <a:ext cx="5762625" cy="292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à coins arrondis 12"/>
          <p:cNvSpPr/>
          <p:nvPr/>
        </p:nvSpPr>
        <p:spPr>
          <a:xfrm>
            <a:off x="7019925" y="3716338"/>
            <a:ext cx="1728788" cy="936625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50000"/>
              </a:lnSpc>
              <a:defRPr/>
            </a:pPr>
            <a:r>
              <a:rPr lang="fr-FR" sz="3200" dirty="0" err="1">
                <a:solidFill>
                  <a:schemeClr val="accent6">
                    <a:lumMod val="50000"/>
                  </a:schemeClr>
                </a:solidFill>
                <a:latin typeface="Jokerman" pitchFamily="82" charset="0"/>
                <a:cs typeface="Arial" charset="0"/>
              </a:rPr>
              <a:t>under</a:t>
            </a:r>
            <a:endParaRPr lang="fr-FR" sz="3200" dirty="0">
              <a:solidFill>
                <a:schemeClr val="accent6">
                  <a:lumMod val="50000"/>
                </a:schemeClr>
              </a:solidFill>
              <a:latin typeface="Jokerman" pitchFamily="82" charset="0"/>
              <a:cs typeface="Arial" charset="0"/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7019925" y="5445125"/>
            <a:ext cx="1728788" cy="936625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50000"/>
              </a:lnSpc>
              <a:defRPr/>
            </a:pPr>
            <a:r>
              <a:rPr lang="fr-FR" sz="3200" dirty="0">
                <a:solidFill>
                  <a:schemeClr val="accent6">
                    <a:lumMod val="50000"/>
                  </a:schemeClr>
                </a:solidFill>
                <a:latin typeface="Jokerman" pitchFamily="82" charset="0"/>
                <a:cs typeface="Arial" charset="0"/>
              </a:rPr>
              <a:t>on</a:t>
            </a:r>
          </a:p>
        </p:txBody>
      </p:sp>
      <p:sp>
        <p:nvSpPr>
          <p:cNvPr id="16" name="ZoneTexte 15"/>
          <p:cNvSpPr txBox="1">
            <a:spLocks noChangeArrowheads="1"/>
          </p:cNvSpPr>
          <p:nvPr/>
        </p:nvSpPr>
        <p:spPr bwMode="auto">
          <a:xfrm>
            <a:off x="1619250" y="5732463"/>
            <a:ext cx="1800225" cy="763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3200">
                <a:solidFill>
                  <a:srgbClr val="FF0000"/>
                </a:solidFill>
                <a:latin typeface="Jokerman" pitchFamily="82" charset="0"/>
              </a:rPr>
              <a:t>under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146</Words>
  <Application>Microsoft Office PowerPoint</Application>
  <PresentationFormat>On-screen Show (4:3)</PresentationFormat>
  <Paragraphs>77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Thème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MOURNARD</dc:creator>
  <cp:lastModifiedBy>Gareth Pitchford</cp:lastModifiedBy>
  <cp:revision>19</cp:revision>
  <dcterms:created xsi:type="dcterms:W3CDTF">2011-03-23T14:06:31Z</dcterms:created>
  <dcterms:modified xsi:type="dcterms:W3CDTF">2013-04-11T12:20:02Z</dcterms:modified>
</cp:coreProperties>
</file>