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5"/>
  </p:notesMasterIdLst>
  <p:handoutMasterIdLst>
    <p:handoutMasterId r:id="rId226"/>
  </p:handoutMasterIdLst>
  <p:sldIdLst>
    <p:sldId id="650" r:id="rId2"/>
    <p:sldId id="667" r:id="rId3"/>
    <p:sldId id="836" r:id="rId4"/>
    <p:sldId id="837" r:id="rId5"/>
    <p:sldId id="838" r:id="rId6"/>
    <p:sldId id="839" r:id="rId7"/>
    <p:sldId id="840" r:id="rId8"/>
    <p:sldId id="841" r:id="rId9"/>
    <p:sldId id="737" r:id="rId10"/>
    <p:sldId id="831" r:id="rId11"/>
    <p:sldId id="832" r:id="rId12"/>
    <p:sldId id="833" r:id="rId13"/>
    <p:sldId id="834" r:id="rId14"/>
    <p:sldId id="835" r:id="rId15"/>
    <p:sldId id="843" r:id="rId16"/>
    <p:sldId id="844" r:id="rId17"/>
    <p:sldId id="845" r:id="rId18"/>
    <p:sldId id="846" r:id="rId19"/>
    <p:sldId id="847" r:id="rId20"/>
    <p:sldId id="257" r:id="rId21"/>
    <p:sldId id="456" r:id="rId22"/>
    <p:sldId id="358" r:id="rId23"/>
    <p:sldId id="359" r:id="rId24"/>
    <p:sldId id="360" r:id="rId25"/>
    <p:sldId id="361" r:id="rId26"/>
    <p:sldId id="362" r:id="rId27"/>
    <p:sldId id="363" r:id="rId28"/>
    <p:sldId id="364" r:id="rId29"/>
    <p:sldId id="365" r:id="rId30"/>
    <p:sldId id="366" r:id="rId31"/>
    <p:sldId id="367" r:id="rId32"/>
    <p:sldId id="457" r:id="rId33"/>
    <p:sldId id="458" r:id="rId34"/>
    <p:sldId id="459" r:id="rId35"/>
    <p:sldId id="460" r:id="rId36"/>
    <p:sldId id="461" r:id="rId37"/>
    <p:sldId id="462" r:id="rId38"/>
    <p:sldId id="463" r:id="rId39"/>
    <p:sldId id="464" r:id="rId40"/>
    <p:sldId id="465" r:id="rId41"/>
    <p:sldId id="466" r:id="rId42"/>
    <p:sldId id="467" r:id="rId43"/>
    <p:sldId id="468" r:id="rId44"/>
    <p:sldId id="471" r:id="rId45"/>
    <p:sldId id="472" r:id="rId46"/>
    <p:sldId id="473" r:id="rId47"/>
    <p:sldId id="474" r:id="rId48"/>
    <p:sldId id="475" r:id="rId49"/>
    <p:sldId id="476" r:id="rId50"/>
    <p:sldId id="477" r:id="rId51"/>
    <p:sldId id="478" r:id="rId52"/>
    <p:sldId id="479" r:id="rId53"/>
    <p:sldId id="480" r:id="rId54"/>
    <p:sldId id="481" r:id="rId55"/>
    <p:sldId id="482" r:id="rId56"/>
    <p:sldId id="483" r:id="rId57"/>
    <p:sldId id="484" r:id="rId58"/>
    <p:sldId id="485" r:id="rId59"/>
    <p:sldId id="486" r:id="rId60"/>
    <p:sldId id="487" r:id="rId61"/>
    <p:sldId id="488" r:id="rId62"/>
    <p:sldId id="489" r:id="rId63"/>
    <p:sldId id="490" r:id="rId64"/>
    <p:sldId id="491" r:id="rId65"/>
    <p:sldId id="492" r:id="rId66"/>
    <p:sldId id="493" r:id="rId67"/>
    <p:sldId id="494" r:id="rId68"/>
    <p:sldId id="495" r:id="rId69"/>
    <p:sldId id="496" r:id="rId70"/>
    <p:sldId id="497" r:id="rId71"/>
    <p:sldId id="498" r:id="rId72"/>
    <p:sldId id="499" r:id="rId73"/>
    <p:sldId id="500" r:id="rId74"/>
    <p:sldId id="501" r:id="rId75"/>
    <p:sldId id="502" r:id="rId76"/>
    <p:sldId id="503" r:id="rId77"/>
    <p:sldId id="504" r:id="rId78"/>
    <p:sldId id="505" r:id="rId79"/>
    <p:sldId id="506" r:id="rId80"/>
    <p:sldId id="507" r:id="rId81"/>
    <p:sldId id="508" r:id="rId82"/>
    <p:sldId id="509" r:id="rId83"/>
    <p:sldId id="510" r:id="rId84"/>
    <p:sldId id="511" r:id="rId85"/>
    <p:sldId id="512" r:id="rId86"/>
    <p:sldId id="513" r:id="rId87"/>
    <p:sldId id="514" r:id="rId88"/>
    <p:sldId id="515" r:id="rId89"/>
    <p:sldId id="516" r:id="rId90"/>
    <p:sldId id="517" r:id="rId91"/>
    <p:sldId id="518" r:id="rId92"/>
    <p:sldId id="519" r:id="rId93"/>
    <p:sldId id="520" r:id="rId94"/>
    <p:sldId id="521" r:id="rId95"/>
    <p:sldId id="522" r:id="rId96"/>
    <p:sldId id="523" r:id="rId97"/>
    <p:sldId id="524" r:id="rId98"/>
    <p:sldId id="525" r:id="rId99"/>
    <p:sldId id="526" r:id="rId100"/>
    <p:sldId id="527" r:id="rId101"/>
    <p:sldId id="528" r:id="rId102"/>
    <p:sldId id="529" r:id="rId103"/>
    <p:sldId id="530" r:id="rId104"/>
    <p:sldId id="531" r:id="rId105"/>
    <p:sldId id="532" r:id="rId106"/>
    <p:sldId id="533" r:id="rId107"/>
    <p:sldId id="534" r:id="rId108"/>
    <p:sldId id="535" r:id="rId109"/>
    <p:sldId id="536" r:id="rId110"/>
    <p:sldId id="537" r:id="rId111"/>
    <p:sldId id="538" r:id="rId112"/>
    <p:sldId id="539" r:id="rId113"/>
    <p:sldId id="540" r:id="rId114"/>
    <p:sldId id="541" r:id="rId115"/>
    <p:sldId id="542" r:id="rId116"/>
    <p:sldId id="543" r:id="rId117"/>
    <p:sldId id="544" r:id="rId118"/>
    <p:sldId id="545" r:id="rId119"/>
    <p:sldId id="546" r:id="rId120"/>
    <p:sldId id="547" r:id="rId121"/>
    <p:sldId id="651" r:id="rId122"/>
    <p:sldId id="548" r:id="rId123"/>
    <p:sldId id="549" r:id="rId124"/>
    <p:sldId id="550" r:id="rId125"/>
    <p:sldId id="551" r:id="rId126"/>
    <p:sldId id="552" r:id="rId127"/>
    <p:sldId id="553" r:id="rId128"/>
    <p:sldId id="554" r:id="rId129"/>
    <p:sldId id="555" r:id="rId130"/>
    <p:sldId id="556" r:id="rId131"/>
    <p:sldId id="557" r:id="rId132"/>
    <p:sldId id="558" r:id="rId133"/>
    <p:sldId id="559" r:id="rId134"/>
    <p:sldId id="560" r:id="rId135"/>
    <p:sldId id="561" r:id="rId136"/>
    <p:sldId id="562" r:id="rId137"/>
    <p:sldId id="563" r:id="rId138"/>
    <p:sldId id="564" r:id="rId139"/>
    <p:sldId id="565" r:id="rId140"/>
    <p:sldId id="566" r:id="rId141"/>
    <p:sldId id="567" r:id="rId142"/>
    <p:sldId id="568" r:id="rId143"/>
    <p:sldId id="569" r:id="rId144"/>
    <p:sldId id="570" r:id="rId145"/>
    <p:sldId id="571" r:id="rId146"/>
    <p:sldId id="572" r:id="rId147"/>
    <p:sldId id="573" r:id="rId148"/>
    <p:sldId id="574" r:id="rId149"/>
    <p:sldId id="575" r:id="rId150"/>
    <p:sldId id="576" r:id="rId151"/>
    <p:sldId id="577" r:id="rId152"/>
    <p:sldId id="578" r:id="rId153"/>
    <p:sldId id="579" r:id="rId154"/>
    <p:sldId id="580" r:id="rId155"/>
    <p:sldId id="581" r:id="rId156"/>
    <p:sldId id="582" r:id="rId157"/>
    <p:sldId id="583" r:id="rId158"/>
    <p:sldId id="584" r:id="rId159"/>
    <p:sldId id="585" r:id="rId160"/>
    <p:sldId id="586" r:id="rId161"/>
    <p:sldId id="587" r:id="rId162"/>
    <p:sldId id="588" r:id="rId163"/>
    <p:sldId id="589" r:id="rId164"/>
    <p:sldId id="590" r:id="rId165"/>
    <p:sldId id="591" r:id="rId166"/>
    <p:sldId id="592" r:id="rId167"/>
    <p:sldId id="593" r:id="rId168"/>
    <p:sldId id="594" r:id="rId169"/>
    <p:sldId id="595" r:id="rId170"/>
    <p:sldId id="596" r:id="rId171"/>
    <p:sldId id="597" r:id="rId172"/>
    <p:sldId id="598" r:id="rId173"/>
    <p:sldId id="599" r:id="rId174"/>
    <p:sldId id="600" r:id="rId175"/>
    <p:sldId id="601" r:id="rId176"/>
    <p:sldId id="602" r:id="rId177"/>
    <p:sldId id="603" r:id="rId178"/>
    <p:sldId id="604" r:id="rId179"/>
    <p:sldId id="605" r:id="rId180"/>
    <p:sldId id="606" r:id="rId181"/>
    <p:sldId id="607" r:id="rId182"/>
    <p:sldId id="608" r:id="rId183"/>
    <p:sldId id="609" r:id="rId184"/>
    <p:sldId id="610" r:id="rId185"/>
    <p:sldId id="611" r:id="rId186"/>
    <p:sldId id="612" r:id="rId187"/>
    <p:sldId id="613" r:id="rId188"/>
    <p:sldId id="614" r:id="rId189"/>
    <p:sldId id="615" r:id="rId190"/>
    <p:sldId id="616" r:id="rId191"/>
    <p:sldId id="617" r:id="rId192"/>
    <p:sldId id="618" r:id="rId193"/>
    <p:sldId id="619" r:id="rId194"/>
    <p:sldId id="620" r:id="rId195"/>
    <p:sldId id="621" r:id="rId196"/>
    <p:sldId id="622" r:id="rId197"/>
    <p:sldId id="623" r:id="rId198"/>
    <p:sldId id="624" r:id="rId199"/>
    <p:sldId id="625" r:id="rId200"/>
    <p:sldId id="626" r:id="rId201"/>
    <p:sldId id="627" r:id="rId202"/>
    <p:sldId id="628" r:id="rId203"/>
    <p:sldId id="629" r:id="rId204"/>
    <p:sldId id="630" r:id="rId205"/>
    <p:sldId id="631" r:id="rId206"/>
    <p:sldId id="632" r:id="rId207"/>
    <p:sldId id="633" r:id="rId208"/>
    <p:sldId id="634" r:id="rId209"/>
    <p:sldId id="635" r:id="rId210"/>
    <p:sldId id="636" r:id="rId211"/>
    <p:sldId id="637" r:id="rId212"/>
    <p:sldId id="638" r:id="rId213"/>
    <p:sldId id="639" r:id="rId214"/>
    <p:sldId id="640" r:id="rId215"/>
    <p:sldId id="641" r:id="rId216"/>
    <p:sldId id="642" r:id="rId217"/>
    <p:sldId id="643" r:id="rId218"/>
    <p:sldId id="644" r:id="rId219"/>
    <p:sldId id="645" r:id="rId220"/>
    <p:sldId id="646" r:id="rId221"/>
    <p:sldId id="647" r:id="rId222"/>
    <p:sldId id="648" r:id="rId223"/>
    <p:sldId id="822" r:id="rId224"/>
  </p:sldIdLst>
  <p:sldSz cx="9144000" cy="6858000" type="screen4x3"/>
  <p:notesSz cx="7099300" cy="10234613"/>
  <p:custShowLst>
    <p:custShow name="80" id="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143"/>
      </p:sldLst>
    </p:custShow>
    <p:custShow name="81" id="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142"/>
      </p:sldLst>
    </p:custShow>
    <p:custShow name="82" id="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141"/>
      </p:sldLst>
    </p:custShow>
    <p:custShow name="83" id="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140"/>
      </p:sldLst>
    </p:custShow>
    <p:custShow name="84" id="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139"/>
      </p:sldLst>
    </p:custShow>
    <p:custShow name="85" id="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138"/>
      </p:sldLst>
    </p:custShow>
    <p:custShow name="86" id="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137"/>
      </p:sldLst>
    </p:custShow>
    <p:custShow name="87" id="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136"/>
      </p:sldLst>
    </p:custShow>
    <p:custShow name="88" id="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135"/>
      </p:sldLst>
    </p:custShow>
    <p:custShow name="89" id="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134"/>
      </p:sldLst>
    </p:custShow>
    <p:custShow name="90" id="1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133"/>
      </p:sldLst>
    </p:custShow>
    <p:custShow name="91" id="1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132"/>
      </p:sldLst>
    </p:custShow>
    <p:custShow name="92" id="1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131"/>
      </p:sldLst>
    </p:custShow>
    <p:custShow name="93" id="13">
      <p:sldLst>
        <p:sld r:id="rId21"/>
        <p:sld r:id="rId22"/>
        <p:sld r:id="rId23"/>
        <p:sld r:id="rId24"/>
        <p:sld r:id="rId25"/>
        <p:sld r:id="rId26"/>
        <p:sld r:id="rId27"/>
        <p:sld r:id="rId130"/>
      </p:sldLst>
    </p:custShow>
    <p:custShow name="94" id="14">
      <p:sldLst>
        <p:sld r:id="rId21"/>
        <p:sld r:id="rId22"/>
        <p:sld r:id="rId23"/>
        <p:sld r:id="rId24"/>
        <p:sld r:id="rId25"/>
        <p:sld r:id="rId26"/>
        <p:sld r:id="rId129"/>
      </p:sldLst>
    </p:custShow>
    <p:custShow name="95" id="15">
      <p:sldLst>
        <p:sld r:id="rId21"/>
        <p:sld r:id="rId22"/>
        <p:sld r:id="rId23"/>
        <p:sld r:id="rId24"/>
        <p:sld r:id="rId25"/>
        <p:sld r:id="rId128"/>
      </p:sldLst>
    </p:custShow>
    <p:custShow name="96" id="16">
      <p:sldLst>
        <p:sld r:id="rId21"/>
        <p:sld r:id="rId22"/>
        <p:sld r:id="rId23"/>
        <p:sld r:id="rId24"/>
        <p:sld r:id="rId127"/>
      </p:sldLst>
    </p:custShow>
    <p:custShow name="97" id="17">
      <p:sldLst>
        <p:sld r:id="rId21"/>
        <p:sld r:id="rId22"/>
        <p:sld r:id="rId23"/>
        <p:sld r:id="rId126"/>
      </p:sldLst>
    </p:custShow>
    <p:custShow name="98" id="18">
      <p:sldLst>
        <p:sld r:id="rId21"/>
        <p:sld r:id="rId22"/>
        <p:sld r:id="rId125"/>
      </p:sldLst>
    </p:custShow>
    <p:custShow name="99" id="19">
      <p:sldLst>
        <p:sld r:id="rId21"/>
        <p:sld r:id="rId124"/>
      </p:sldLst>
    </p:custShow>
    <p:custShow name="100" id="20">
      <p:sldLst>
        <p:sld r:id="rId123"/>
      </p:sldLst>
    </p:custShow>
    <p:custShow name="pointless" id="2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117"/>
        <p:sld r:id="rId118"/>
        <p:sld r:id="rId119"/>
        <p:sld r:id="rId120"/>
        <p:sld r:id="rId121"/>
      </p:sldLst>
    </p:custShow>
    <p:custShow name="01" id="2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117"/>
        <p:sld r:id="rId118"/>
        <p:sld r:id="rId119"/>
        <p:sld r:id="rId222"/>
      </p:sldLst>
    </p:custShow>
    <p:custShow name="02" id="2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117"/>
        <p:sld r:id="rId118"/>
        <p:sld r:id="rId221"/>
      </p:sldLst>
    </p:custShow>
    <p:custShow name="03" id="2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117"/>
        <p:sld r:id="rId220"/>
      </p:sldLst>
    </p:custShow>
    <p:custShow name="04" id="2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116"/>
        <p:sld r:id="rId219"/>
      </p:sldLst>
    </p:custShow>
    <p:custShow name="05" id="2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115"/>
        <p:sld r:id="rId218"/>
      </p:sldLst>
    </p:custShow>
    <p:custShow name="06" id="2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114"/>
        <p:sld r:id="rId217"/>
      </p:sldLst>
    </p:custShow>
    <p:custShow name="07" id="2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113"/>
        <p:sld r:id="rId216"/>
      </p:sldLst>
    </p:custShow>
    <p:custShow name="08" id="2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112"/>
        <p:sld r:id="rId215"/>
      </p:sldLst>
    </p:custShow>
    <p:custShow name="09" id="3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111"/>
        <p:sld r:id="rId214"/>
      </p:sldLst>
    </p:custShow>
    <p:custShow name="10" id="3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  <p:sld r:id="rId213"/>
      </p:sldLst>
    </p:custShow>
    <p:custShow name="11" id="3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212"/>
      </p:sldLst>
    </p:custShow>
    <p:custShow name="12" id="3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211"/>
      </p:sldLst>
    </p:custShow>
    <p:custShow name="13" id="3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210"/>
      </p:sldLst>
    </p:custShow>
    <p:custShow name="14" id="3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209"/>
      </p:sldLst>
    </p:custShow>
    <p:custShow name="15" id="3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208"/>
      </p:sldLst>
    </p:custShow>
    <p:custShow name="16" id="3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207"/>
      </p:sldLst>
    </p:custShow>
    <p:custShow name="17" id="3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206"/>
      </p:sldLst>
    </p:custShow>
    <p:custShow name="18" id="3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205"/>
      </p:sldLst>
    </p:custShow>
    <p:custShow name="19" id="4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204"/>
      </p:sldLst>
    </p:custShow>
    <p:custShow name="20" id="4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203"/>
      </p:sldLst>
    </p:custShow>
    <p:custShow name="21" id="4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202"/>
      </p:sldLst>
    </p:custShow>
    <p:custShow name="22" id="4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201"/>
      </p:sldLst>
    </p:custShow>
    <p:custShow name="23" id="4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200"/>
      </p:sldLst>
    </p:custShow>
    <p:custShow name="24" id="4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199"/>
      </p:sldLst>
    </p:custShow>
    <p:custShow name="25" id="4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198"/>
      </p:sldLst>
    </p:custShow>
    <p:custShow name="26" id="4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197"/>
      </p:sldLst>
    </p:custShow>
    <p:custShow name="27" id="4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196"/>
      </p:sldLst>
    </p:custShow>
    <p:custShow name="28" id="4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195"/>
      </p:sldLst>
    </p:custShow>
    <p:custShow name="29" id="5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194"/>
      </p:sldLst>
    </p:custShow>
    <p:custShow name="30" id="5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193"/>
      </p:sldLst>
    </p:custShow>
    <p:custShow name="31" id="5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192"/>
      </p:sldLst>
    </p:custShow>
    <p:custShow name="32" id="5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191"/>
      </p:sldLst>
    </p:custShow>
    <p:custShow name="33" id="5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190"/>
      </p:sldLst>
    </p:custShow>
    <p:custShow name="34" id="5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189"/>
      </p:sldLst>
    </p:custShow>
    <p:custShow name="35" id="5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188"/>
      </p:sldLst>
    </p:custShow>
    <p:custShow name="36" id="5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187"/>
      </p:sldLst>
    </p:custShow>
    <p:custShow name="37" id="5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186"/>
      </p:sldLst>
    </p:custShow>
    <p:custShow name="38" id="5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185"/>
      </p:sldLst>
    </p:custShow>
    <p:custShow name="39" id="6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184"/>
      </p:sldLst>
    </p:custShow>
    <p:custShow name="40" id="6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183"/>
      </p:sldLst>
    </p:custShow>
    <p:custShow name="41" id="6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182"/>
      </p:sldLst>
    </p:custShow>
    <p:custShow name="42" id="6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181"/>
      </p:sldLst>
    </p:custShow>
    <p:custShow name="43" id="6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180"/>
      </p:sldLst>
    </p:custShow>
    <p:custShow name="44" id="6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179"/>
      </p:sldLst>
    </p:custShow>
    <p:custShow name="45" id="6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178"/>
      </p:sldLst>
    </p:custShow>
    <p:custShow name="46" id="6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177"/>
      </p:sldLst>
    </p:custShow>
    <p:custShow name="47" id="6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176"/>
      </p:sldLst>
    </p:custShow>
    <p:custShow name="48" id="6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175"/>
      </p:sldLst>
    </p:custShow>
    <p:custShow name="49" id="7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174"/>
      </p:sldLst>
    </p:custShow>
    <p:custShow name="50" id="7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173"/>
      </p:sldLst>
    </p:custShow>
    <p:custShow name="51" id="7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172"/>
      </p:sldLst>
    </p:custShow>
    <p:custShow name="52" id="7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171"/>
      </p:sldLst>
    </p:custShow>
    <p:custShow name="53" id="7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170"/>
      </p:sldLst>
    </p:custShow>
    <p:custShow name="54" id="7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169"/>
      </p:sldLst>
    </p:custShow>
    <p:custShow name="55" id="7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168"/>
      </p:sldLst>
    </p:custShow>
    <p:custShow name="56" id="7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167"/>
      </p:sldLst>
    </p:custShow>
    <p:custShow name="57" id="7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166"/>
      </p:sldLst>
    </p:custShow>
    <p:custShow name="58" id="7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165"/>
      </p:sldLst>
    </p:custShow>
    <p:custShow name="59" id="8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164"/>
      </p:sldLst>
    </p:custShow>
    <p:custShow name="60" id="8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</p:sldLst>
    </p:custShow>
    <p:custShow name="61" id="8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162"/>
      </p:sldLst>
    </p:custShow>
    <p:custShow name="62" id="8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161"/>
      </p:sldLst>
    </p:custShow>
    <p:custShow name="63" id="8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160"/>
      </p:sldLst>
    </p:custShow>
    <p:custShow name="64" id="8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159"/>
      </p:sldLst>
    </p:custShow>
    <p:custShow name="65" id="8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158"/>
      </p:sldLst>
    </p:custShow>
    <p:custShow name="66" id="8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157"/>
      </p:sldLst>
    </p:custShow>
    <p:custShow name="67" id="8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156"/>
      </p:sldLst>
    </p:custShow>
    <p:custShow name="68" id="8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155"/>
      </p:sldLst>
    </p:custShow>
    <p:custShow name="69" id="9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154"/>
      </p:sldLst>
    </p:custShow>
    <p:custShow name="70" id="91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153"/>
      </p:sldLst>
    </p:custShow>
    <p:custShow name="71" id="9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152"/>
      </p:sldLst>
    </p:custShow>
    <p:custShow name="72" id="93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151"/>
      </p:sldLst>
    </p:custShow>
    <p:custShow name="73" id="94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150"/>
      </p:sldLst>
    </p:custShow>
    <p:custShow name="74" id="95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149"/>
      </p:sldLst>
    </p:custShow>
    <p:custShow name="75" id="96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148"/>
      </p:sldLst>
    </p:custShow>
    <p:custShow name="76" id="97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147"/>
      </p:sldLst>
    </p:custShow>
    <p:custShow name="77" id="98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146"/>
      </p:sldLst>
    </p:custShow>
    <p:custShow name="78" id="99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145"/>
      </p:sldLst>
    </p:custShow>
    <p:custShow name="79" id="100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144"/>
      </p:sldLst>
    </p:custShow>
    <p:custShow name="wrong" id="101">
      <p:sldLst>
        <p:sld r:id="rId12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B8023A"/>
    <a:srgbClr val="1F00D6"/>
    <a:srgbClr val="3942F1"/>
    <a:srgbClr val="150090"/>
    <a:srgbClr val="B71403"/>
    <a:srgbClr val="C9280D"/>
    <a:srgbClr val="FA240E"/>
    <a:srgbClr val="E83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398" autoAdjust="0"/>
    <p:restoredTop sz="94210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handoutMaster" Target="handoutMasters/handout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27" Type="http://schemas.openxmlformats.org/officeDocument/2006/relationships/presProps" Target="presProps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theme" Target="theme/theme1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tableStyles" Target="tableStyles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1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1"/>
            <a:ext cx="3076363" cy="511731"/>
          </a:xfrm>
          <a:prstGeom prst="rect">
            <a:avLst/>
          </a:prstGeom>
        </p:spPr>
        <p:txBody>
          <a:bodyPr vert="horz" lIns="96655" tIns="48328" rIns="96655" bIns="48328" rtlCol="0"/>
          <a:lstStyle>
            <a:lvl1pPr algn="r">
              <a:defRPr sz="1300"/>
            </a:lvl1pPr>
          </a:lstStyle>
          <a:p>
            <a:fld id="{828DC1C3-A967-4814-A66E-913A01C90CBC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1731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1731"/>
          </a:xfrm>
          <a:prstGeom prst="rect">
            <a:avLst/>
          </a:prstGeom>
        </p:spPr>
        <p:txBody>
          <a:bodyPr vert="horz" lIns="96655" tIns="48328" rIns="96655" bIns="48328" rtlCol="0" anchor="b"/>
          <a:lstStyle>
            <a:lvl1pPr algn="r">
              <a:defRPr sz="1300"/>
            </a:lvl1pPr>
          </a:lstStyle>
          <a:p>
            <a:fld id="{46485B68-077E-40D3-92C5-B1F9B8E01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942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672" cy="511054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088" y="1"/>
            <a:ext cx="3076672" cy="511054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B0165D5E-EB1E-4933-85E9-846A2BB2AE9D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39" y="4861781"/>
            <a:ext cx="5678824" cy="4604560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69"/>
            <a:ext cx="3076672" cy="511054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088" y="9721869"/>
            <a:ext cx="3076672" cy="511054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945FFAA6-48F7-494C-95B9-9503D24593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23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5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7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6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54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0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25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1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60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77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66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C328-AC95-45D4-9E99-7F74EE4E06C8}" type="datetimeFigureOut">
              <a:rPr lang="en-GB" smtClean="0"/>
              <a:t>13/09/2015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308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2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2.png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audio" Target="../media/media2.wav"/><Relationship Id="rId2" Type="http://schemas.microsoft.com/office/2007/relationships/media" Target="../media/media2.wav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8.xml"/><Relationship Id="rId18" Type="http://schemas.openxmlformats.org/officeDocument/2006/relationships/slide" Target="slide14.xml"/><Relationship Id="rId3" Type="http://schemas.openxmlformats.org/officeDocument/2006/relationships/slide" Target="slide9.xml"/><Relationship Id="rId7" Type="http://schemas.openxmlformats.org/officeDocument/2006/relationships/slide" Target="slide16.xml"/><Relationship Id="rId12" Type="http://schemas.openxmlformats.org/officeDocument/2006/relationships/slide" Target="slide12.xml"/><Relationship Id="rId17" Type="http://schemas.openxmlformats.org/officeDocument/2006/relationships/slide" Target="slide8.xml"/><Relationship Id="rId2" Type="http://schemas.openxmlformats.org/officeDocument/2006/relationships/slide" Target="slide3.xml"/><Relationship Id="rId16" Type="http://schemas.openxmlformats.org/officeDocument/2006/relationships/slide" Target="slide19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6.xml"/><Relationship Id="rId5" Type="http://schemas.openxmlformats.org/officeDocument/2006/relationships/slide" Target="slide4.xml"/><Relationship Id="rId15" Type="http://schemas.openxmlformats.org/officeDocument/2006/relationships/slide" Target="slide13.xml"/><Relationship Id="rId10" Type="http://schemas.openxmlformats.org/officeDocument/2006/relationships/slide" Target="slide17.xml"/><Relationship Id="rId19" Type="http://schemas.openxmlformats.org/officeDocument/2006/relationships/slide" Target="slide1.xml"/><Relationship Id="rId4" Type="http://schemas.openxmlformats.org/officeDocument/2006/relationships/slide" Target="slide15.xml"/><Relationship Id="rId9" Type="http://schemas.openxmlformats.org/officeDocument/2006/relationships/slide" Target="slide11.xml"/><Relationship Id="rId14" Type="http://schemas.openxmlformats.org/officeDocument/2006/relationships/slide" Target="slide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2410" y="980728"/>
            <a:ext cx="936583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Pointless</a:t>
            </a:r>
            <a:endParaRPr lang="en-US" sz="1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2123729" y="4725144"/>
            <a:ext cx="4824536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2123729" y="5877272"/>
            <a:ext cx="4824535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797298" y="4803249"/>
            <a:ext cx="3790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FF00"/>
                </a:solidFill>
              </a:rPr>
              <a:t>Y5 &amp; Y6 Spellings</a:t>
            </a:r>
            <a:endParaRPr lang="en-GB" sz="40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6949" y="5955377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FF00"/>
                </a:solidFill>
              </a:rPr>
              <a:t>Finish</a:t>
            </a:r>
            <a:endParaRPr lang="en-GB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5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50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21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45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34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61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31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540000"/>
            <a:ext cx="3487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House of Commons and the House of Lords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617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parliament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2839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How something is said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94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pronunciation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Certain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definite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frequently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embarrass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265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foreign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Often.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4882" y="4191181"/>
            <a:ext cx="3554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Make someone feel uncomfortable.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From another country.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359202" y="631088"/>
            <a:ext cx="154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pa_____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9430" y="157721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pro_____n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8453" y="25460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d</a:t>
            </a:r>
            <a:r>
              <a:rPr lang="en-GB" sz="2400" dirty="0" err="1" smtClean="0">
                <a:solidFill>
                  <a:srgbClr val="FFFF00"/>
                </a:solidFill>
              </a:rPr>
              <a:t>ef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9026" y="3445644"/>
            <a:ext cx="171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fre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r>
              <a:rPr lang="en-GB" sz="2400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32418" y="4314291"/>
            <a:ext cx="1650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emb</a:t>
            </a:r>
            <a:r>
              <a:rPr lang="en-GB" sz="2400" dirty="0" smtClean="0">
                <a:solidFill>
                  <a:srgbClr val="FFFF00"/>
                </a:solidFill>
              </a:rPr>
              <a:t>____s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2327" y="5201893"/>
            <a:ext cx="1258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f</a:t>
            </a:r>
            <a:r>
              <a:rPr lang="en-GB" sz="2400" dirty="0" smtClean="0">
                <a:solidFill>
                  <a:srgbClr val="FFFF00"/>
                </a:solidFill>
              </a:rPr>
              <a:t>or___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2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00888"/>
            <a:ext cx="3168352" cy="7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97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36888"/>
            <a:ext cx="3168352" cy="6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66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72888"/>
            <a:ext cx="3168352" cy="6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14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08888"/>
            <a:ext cx="3168352" cy="6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9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44888"/>
            <a:ext cx="3168352" cy="5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23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80888"/>
            <a:ext cx="3168352" cy="5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45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16888"/>
            <a:ext cx="3168352" cy="5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1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52888"/>
            <a:ext cx="3168352" cy="4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86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88888"/>
            <a:ext cx="3168352" cy="4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96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24888"/>
            <a:ext cx="3168352" cy="3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53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64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55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3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35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83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50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professional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294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amateur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2191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Extremely old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ancient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An assistant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secretary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6558" y="342693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sincerely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conscience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389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cemetery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End a letter with yours 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0340" y="4191181"/>
            <a:ext cx="3703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This will trouble you if you do bad deeds.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3312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Where you find graves.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93939" y="658868"/>
            <a:ext cx="143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ama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729" y="1623376"/>
            <a:ext cx="1311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a____</a:t>
            </a:r>
            <a:r>
              <a:rPr lang="en-GB" sz="2400" dirty="0" err="1">
                <a:solidFill>
                  <a:srgbClr val="FFFF00"/>
                </a:solidFill>
              </a:rPr>
              <a:t>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3336" y="2549397"/>
            <a:ext cx="1726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sec_____</a:t>
            </a:r>
            <a:r>
              <a:rPr lang="en-GB" sz="2400" dirty="0" err="1">
                <a:solidFill>
                  <a:srgbClr val="FFFF00"/>
                </a:solidFill>
              </a:rPr>
              <a:t>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3336" y="3426931"/>
            <a:ext cx="1730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sin______</a:t>
            </a:r>
            <a:r>
              <a:rPr lang="en-GB" sz="2400" dirty="0" err="1">
                <a:solidFill>
                  <a:srgbClr val="FFFF00"/>
                </a:solidFill>
              </a:rPr>
              <a:t>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18541" y="4299002"/>
            <a:ext cx="160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2230" y="5165373"/>
            <a:ext cx="143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cem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23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60888"/>
            <a:ext cx="3168352" cy="3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86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96888"/>
            <a:ext cx="3168352" cy="3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32888"/>
            <a:ext cx="3168352" cy="2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55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68888"/>
            <a:ext cx="3168352" cy="2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99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04888"/>
            <a:ext cx="3168352" cy="2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44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40888"/>
            <a:ext cx="3168352" cy="1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0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76888"/>
            <a:ext cx="3168352" cy="1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0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12888"/>
            <a:ext cx="3168352" cy="1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27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48888"/>
            <a:ext cx="3168352" cy="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88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84888"/>
            <a:ext cx="3168352" cy="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56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8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75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45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54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45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2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TV came with a 5 year g__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473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guarantee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3343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particularly good or bad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average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3690" y="2368444"/>
            <a:ext cx="3758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group formed to discuss and make decisions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committee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hindrance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marvellous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mischievous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62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It was not a help – it was a h__.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2186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Wonderful.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bit naughty.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355077" y="679023"/>
            <a:ext cx="154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g</a:t>
            </a:r>
            <a:r>
              <a:rPr lang="en-GB" sz="2400" dirty="0" err="1" smtClean="0">
                <a:solidFill>
                  <a:srgbClr val="FFFF00"/>
                </a:solidFill>
              </a:rPr>
              <a:t>______e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a</a:t>
            </a:r>
            <a:r>
              <a:rPr lang="en-GB" sz="2400" dirty="0" err="1" smtClean="0">
                <a:solidFill>
                  <a:srgbClr val="FFFF00"/>
                </a:solidFill>
              </a:rPr>
              <a:t>v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254371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com______</a:t>
            </a:r>
            <a:r>
              <a:rPr lang="en-GB" sz="2400" dirty="0" err="1">
                <a:solidFill>
                  <a:srgbClr val="FFFF00"/>
                </a:solidFill>
              </a:rPr>
              <a:t>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341492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h</a:t>
            </a:r>
            <a:r>
              <a:rPr lang="en-GB" sz="2400" dirty="0" err="1" smtClean="0">
                <a:solidFill>
                  <a:srgbClr val="FFFF00"/>
                </a:solidFill>
              </a:rPr>
              <a:t>in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06641" y="425569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mar_____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522320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misc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9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613121" y="477012"/>
              <a:ext cx="20882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Pointless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32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rot="10800000">
            <a:off x="3004866" y="2403454"/>
            <a:ext cx="3168352" cy="3600000"/>
          </a:xfrm>
          <a:prstGeom prst="rect">
            <a:avLst/>
          </a:prstGeom>
          <a:pattFill prst="pct90">
            <a:fgClr>
              <a:srgbClr val="9E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buzzer2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3154614" y="1262741"/>
            <a:ext cx="2850455" cy="1080121"/>
          </a:xfrm>
          <a:prstGeom prst="ellipse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39999">
                <a:schemeClr val="bg2">
                  <a:lumMod val="60000"/>
                  <a:lumOff val="40000"/>
                </a:schemeClr>
              </a:gs>
              <a:gs pos="70000">
                <a:schemeClr val="bg2">
                  <a:lumMod val="40000"/>
                  <a:lumOff val="60000"/>
                </a:schemeClr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785608" y="540972"/>
            <a:ext cx="15461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0" dirty="0" smtClean="0">
                <a:solidFill>
                  <a:srgbClr val="FF0000"/>
                </a:solidFill>
              </a:rPr>
              <a:t>x</a:t>
            </a:r>
            <a:endParaRPr lang="en-GB" sz="1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12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83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420550"/>
            <a:chOff x="3203847" y="260647"/>
            <a:chExt cx="2850455" cy="1420550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204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10226"/>
            <a:ext cx="3168352" cy="36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3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70999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30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475454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28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486066"/>
            <a:ext cx="3168352" cy="34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33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547454"/>
            <a:ext cx="3168352" cy="34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5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583454"/>
            <a:ext cx="3168352" cy="34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5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619454"/>
            <a:ext cx="3168352" cy="33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8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62226"/>
            <a:ext cx="3168352" cy="33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59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60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65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95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74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9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7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A </a:t>
            </a:r>
            <a:r>
              <a:rPr lang="en-GB" sz="2000" dirty="0" smtClean="0">
                <a:solidFill>
                  <a:srgbClr val="FFFF00"/>
                </a:solidFill>
              </a:rPr>
              <a:t>place to eat out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55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restaurant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4" y="1467452"/>
            <a:ext cx="3487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She needed the loo. She was d__.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desperate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Annoy and pester continually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79979" y="2549398"/>
            <a:ext cx="1162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harass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leisure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disastrous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265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bargain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Free time.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338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Opposite to successful.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It was cheap – a b__.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4</a:t>
            </a:r>
            <a:r>
              <a:rPr lang="en-GB" dirty="0" smtClean="0">
                <a:solidFill>
                  <a:srgbClr val="FFFF00"/>
                </a:solidFill>
              </a:rPr>
              <a:t>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5</a:t>
            </a:r>
            <a:r>
              <a:rPr lang="en-GB" dirty="0" smtClean="0">
                <a:solidFill>
                  <a:srgbClr val="FFFF00"/>
                </a:solidFill>
              </a:rPr>
              <a:t>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7</a:t>
            </a:r>
            <a:r>
              <a:rPr lang="en-GB" dirty="0" smtClean="0">
                <a:solidFill>
                  <a:srgbClr val="FFFF00"/>
                </a:solidFill>
              </a:rPr>
              <a:t>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679369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rest___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66570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d</a:t>
            </a:r>
            <a:r>
              <a:rPr lang="en-GB" sz="2400" dirty="0" err="1" smtClean="0">
                <a:solidFill>
                  <a:srgbClr val="FFFF00"/>
                </a:solidFill>
              </a:rPr>
              <a:t>esp</a:t>
            </a:r>
            <a:r>
              <a:rPr lang="en-GB" sz="2400" dirty="0" smtClean="0">
                <a:solidFill>
                  <a:srgbClr val="FFFF00"/>
                </a:solidFill>
              </a:rPr>
              <a:t>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2569370"/>
            <a:ext cx="1513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ha___</a:t>
            </a:r>
            <a:r>
              <a:rPr lang="en-GB" sz="2400" dirty="0" err="1">
                <a:solidFill>
                  <a:srgbClr val="FFFF00"/>
                </a:solidFill>
              </a:rPr>
              <a:t>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3423203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l</a:t>
            </a:r>
            <a:r>
              <a:rPr lang="en-GB" sz="2400" dirty="0" err="1" smtClean="0">
                <a:solidFill>
                  <a:srgbClr val="FFFF00"/>
                </a:solidFill>
              </a:rPr>
              <a:t>___s</a:t>
            </a:r>
            <a:r>
              <a:rPr lang="en-GB" sz="2400" dirty="0" smtClean="0">
                <a:solidFill>
                  <a:srgbClr val="FFFF00"/>
                </a:solidFill>
              </a:rPr>
              <a:t>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436045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d</a:t>
            </a:r>
            <a:r>
              <a:rPr lang="en-GB" sz="2400" dirty="0" err="1" smtClean="0">
                <a:solidFill>
                  <a:srgbClr val="FFFF00"/>
                </a:solidFill>
              </a:rPr>
              <a:t>isa</a:t>
            </a:r>
            <a:r>
              <a:rPr lang="en-GB" sz="2400" dirty="0" smtClean="0">
                <a:solidFill>
                  <a:srgbClr val="FFFF00"/>
                </a:solidFill>
              </a:rPr>
              <a:t>____s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32730" y="5137288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b</a:t>
            </a:r>
            <a:r>
              <a:rPr lang="en-GB" sz="2400" dirty="0" smtClean="0">
                <a:solidFill>
                  <a:srgbClr val="FFFF00"/>
                </a:solidFill>
              </a:rPr>
              <a:t>ar__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4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91454"/>
            <a:ext cx="3168352" cy="33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68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734226"/>
            <a:ext cx="3168352" cy="32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21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9</a:t>
              </a:r>
              <a:r>
                <a:rPr lang="en-GB" sz="4000" dirty="0" smtClean="0"/>
                <a:t>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781288"/>
            <a:ext cx="3168352" cy="32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8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16888"/>
            <a:ext cx="3168352" cy="32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1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52888"/>
            <a:ext cx="3168352" cy="31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88888"/>
            <a:ext cx="3168352" cy="31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24888"/>
            <a:ext cx="3168352" cy="30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63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60888"/>
            <a:ext cx="3168352" cy="30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8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96888"/>
            <a:ext cx="3168352" cy="30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52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14888"/>
            <a:ext cx="3168352" cy="300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4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55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47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26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7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5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2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12</a:t>
            </a:r>
            <a:r>
              <a:rPr lang="en-GB" sz="2000" baseline="30000" dirty="0" smtClean="0">
                <a:solidFill>
                  <a:srgbClr val="FFFF00"/>
                </a:solidFill>
              </a:rPr>
              <a:t>th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21322" y="721352"/>
            <a:ext cx="1294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twelfth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2191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Clear to see.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apparent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Awake – not asleep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conscious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neighbour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exaggerate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94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accommodate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Person living next door.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626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Make it sound better than it was.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3456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Give someone a place to stay.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658868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twe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216" y="1634925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ap</a:t>
            </a:r>
            <a:r>
              <a:rPr lang="en-GB" sz="2400" dirty="0" smtClean="0">
                <a:solidFill>
                  <a:srgbClr val="FFFF00"/>
                </a:solidFill>
              </a:rPr>
              <a:t>____t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256937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con____</a:t>
            </a:r>
            <a:r>
              <a:rPr lang="en-GB" sz="2400" dirty="0" err="1">
                <a:solidFill>
                  <a:srgbClr val="FFFF00"/>
                </a:solidFill>
              </a:rPr>
              <a:t>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3423203"/>
            <a:ext cx="1826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n________</a:t>
            </a:r>
            <a:r>
              <a:rPr lang="en-GB" sz="2400" dirty="0" err="1">
                <a:solidFill>
                  <a:srgbClr val="FFFF00"/>
                </a:solidFill>
              </a:rPr>
              <a:t>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4360458"/>
            <a:ext cx="1373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exa</a:t>
            </a:r>
            <a:r>
              <a:rPr lang="en-GB" sz="2400" dirty="0" smtClean="0">
                <a:solidFill>
                  <a:srgbClr val="FFFF00"/>
                </a:solidFill>
              </a:rPr>
              <a:t>_______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24655" y="5231026"/>
            <a:ext cx="1762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ac__m__e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59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68888"/>
            <a:ext cx="3168352" cy="29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86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04888"/>
            <a:ext cx="3168352" cy="29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6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40888"/>
            <a:ext cx="3168352" cy="28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3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76888"/>
            <a:ext cx="3168352" cy="28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1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12888"/>
            <a:ext cx="3168352" cy="28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36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48888"/>
            <a:ext cx="3168352" cy="27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5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84888"/>
            <a:ext cx="3168352" cy="27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35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20888"/>
            <a:ext cx="3168352" cy="27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7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56888"/>
            <a:ext cx="3168352" cy="26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6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92888"/>
            <a:ext cx="3168352" cy="26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7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86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40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8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3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75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34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1851" y="504980"/>
            <a:ext cx="3487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You need these to move</a:t>
            </a:r>
          </a:p>
          <a:p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eg</a:t>
            </a:r>
            <a:r>
              <a:rPr lang="en-GB" sz="2000" dirty="0" smtClean="0">
                <a:solidFill>
                  <a:srgbClr val="FFFF00"/>
                </a:solidFill>
              </a:rPr>
              <a:t> biceps, triceps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185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muscles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2191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Write letters to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correspond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Did it kill the cat?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curiosity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develop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bruise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371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awkward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Grow and change.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0172" y="4221088"/>
            <a:ext cx="36266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Mark on the skin following a blow.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Difficult.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m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3186" y="1649321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co______d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c</a:t>
            </a:r>
            <a:r>
              <a:rPr lang="en-GB" sz="2400" dirty="0" err="1" smtClean="0">
                <a:solidFill>
                  <a:srgbClr val="FFFF00"/>
                </a:solidFill>
              </a:rPr>
              <a:t>_______</a:t>
            </a:r>
            <a:r>
              <a:rPr lang="en-GB" sz="2400" dirty="0" err="1">
                <a:solidFill>
                  <a:srgbClr val="FFFF00"/>
                </a:solidFill>
              </a:rPr>
              <a:t>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d</a:t>
            </a:r>
            <a:r>
              <a:rPr lang="en-GB" sz="2400" dirty="0" err="1" smtClean="0">
                <a:solidFill>
                  <a:srgbClr val="FFFF00"/>
                </a:solidFill>
              </a:rPr>
              <a:t>______</a:t>
            </a:r>
            <a:r>
              <a:rPr lang="en-GB" sz="2400" dirty="0" err="1">
                <a:solidFill>
                  <a:srgbClr val="FFFF00"/>
                </a:solidFill>
              </a:rPr>
              <a:t>p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br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37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</a:t>
            </a:r>
            <a:r>
              <a:rPr lang="en-GB" sz="2400" dirty="0" err="1" smtClean="0">
                <a:solidFill>
                  <a:srgbClr val="FFFF00"/>
                </a:solidFill>
              </a:rPr>
              <a:t>w_d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27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28888"/>
            <a:ext cx="3168352" cy="25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2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64888"/>
            <a:ext cx="3168352" cy="25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46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00888"/>
            <a:ext cx="3168352" cy="25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94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36888"/>
            <a:ext cx="3168352" cy="24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7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72888"/>
            <a:ext cx="3168352" cy="24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7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08888"/>
            <a:ext cx="3168352" cy="24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28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44888"/>
            <a:ext cx="3168352" cy="23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2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80888"/>
            <a:ext cx="3168352" cy="23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9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16888"/>
            <a:ext cx="3168352" cy="23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pic>
        <p:nvPicPr>
          <p:cNvPr id="6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72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72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 showWhenStopped="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52888"/>
            <a:ext cx="3168352" cy="22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0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2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59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7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1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92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85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12701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Connected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617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attached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2839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Your food goes into this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94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stomach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161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He or she is in the army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soldier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excellent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identity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57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profession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Very good.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4882" y="4191181"/>
            <a:ext cx="3554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Who you are. Beware of ____ theft!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4113" y="5130000"/>
            <a:ext cx="3600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job or career which requires some training to do.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71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359202" y="631088"/>
            <a:ext cx="154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at_____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9430" y="157721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st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8453" y="25460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s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9026" y="3445644"/>
            <a:ext cx="171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e</a:t>
            </a:r>
            <a:r>
              <a:rPr lang="en-GB" sz="2400" dirty="0" err="1" smtClean="0">
                <a:solidFill>
                  <a:srgbClr val="FFFF00"/>
                </a:solidFill>
              </a:rPr>
              <a:t>______</a:t>
            </a:r>
            <a:r>
              <a:rPr lang="en-GB" sz="2400" dirty="0" err="1">
                <a:solidFill>
                  <a:srgbClr val="FFFF00"/>
                </a:solidFill>
              </a:rPr>
              <a:t>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2418" y="4314291"/>
            <a:ext cx="1650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id____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2327" y="5201893"/>
            <a:ext cx="1258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pro___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31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88888"/>
            <a:ext cx="3168352" cy="22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24888"/>
            <a:ext cx="3168352" cy="21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66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60888"/>
            <a:ext cx="3168352" cy="21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6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96888"/>
            <a:ext cx="3168352" cy="21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1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32888"/>
            <a:ext cx="3168352" cy="20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37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68888"/>
            <a:ext cx="3168352" cy="20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2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04888"/>
            <a:ext cx="3168352" cy="20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49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40888"/>
            <a:ext cx="3168352" cy="19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1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76888"/>
            <a:ext cx="3168352" cy="19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6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12888"/>
            <a:ext cx="3168352" cy="19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4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64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50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60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62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49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0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Give an idea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294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suggest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7391" y="1469488"/>
            <a:ext cx="36960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hand-written name at the bottom of a letter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signature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To identify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recognise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6558" y="342693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persuade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equipment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389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thorough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9311" y="3292063"/>
            <a:ext cx="3337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Get someone to change their mind or do something.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4113" y="4302097"/>
            <a:ext cx="3703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Thing you need if you go camping.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8260" y="5130000"/>
            <a:ext cx="331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He worked hard and did a </a:t>
            </a:r>
            <a:r>
              <a:rPr lang="en-GB" sz="2000" dirty="0" err="1" smtClean="0">
                <a:solidFill>
                  <a:srgbClr val="FFFF00"/>
                </a:solidFill>
              </a:rPr>
              <a:t>th</a:t>
            </a:r>
            <a:r>
              <a:rPr lang="en-GB" sz="2000" dirty="0" smtClean="0">
                <a:solidFill>
                  <a:srgbClr val="FFFF00"/>
                </a:solidFill>
              </a:rPr>
              <a:t>___ job.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93939" y="658868"/>
            <a:ext cx="143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s</a:t>
            </a:r>
            <a:r>
              <a:rPr lang="en-GB" sz="2400" dirty="0" err="1" smtClean="0">
                <a:solidFill>
                  <a:srgbClr val="FFFF00"/>
                </a:solidFill>
              </a:rPr>
              <a:t>____t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729" y="1623376"/>
            <a:ext cx="1311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s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3336" y="2549397"/>
            <a:ext cx="1726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re___g</a:t>
            </a:r>
            <a:r>
              <a:rPr lang="en-GB" sz="2400" dirty="0" smtClean="0">
                <a:solidFill>
                  <a:srgbClr val="FFFF00"/>
                </a:solidFill>
              </a:rPr>
              <a:t>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3336" y="3426931"/>
            <a:ext cx="1730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p</a:t>
            </a:r>
            <a:r>
              <a:rPr lang="en-GB" sz="2400" dirty="0" err="1" smtClean="0">
                <a:solidFill>
                  <a:srgbClr val="FFFF00"/>
                </a:solidFill>
              </a:rPr>
              <a:t>___s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18541" y="4299002"/>
            <a:ext cx="1605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eq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2230" y="5165373"/>
            <a:ext cx="143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th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6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48888"/>
            <a:ext cx="3168352" cy="18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18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84888"/>
            <a:ext cx="3168352" cy="18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6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20888"/>
            <a:ext cx="3168352" cy="18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0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56888"/>
            <a:ext cx="3168352" cy="17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56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92888"/>
            <a:ext cx="3168352" cy="17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29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28888"/>
            <a:ext cx="3168352" cy="16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99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64888"/>
            <a:ext cx="3168352" cy="16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1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00888"/>
            <a:ext cx="3168352" cy="16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0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36888"/>
            <a:ext cx="3168352" cy="15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9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72888"/>
            <a:ext cx="3168352" cy="15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39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5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52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0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81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68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4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32037" y="504980"/>
            <a:ext cx="3487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group of people living close to each other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617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community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4832" y="1515654"/>
            <a:ext cx="3343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Encourage others to use something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97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recommend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2678" y="2522332"/>
            <a:ext cx="1722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In particular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especially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available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according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existence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62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Ready to go or be used.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8305" y="4178746"/>
            <a:ext cx="36266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Ac____ to Sarah, it was a bargain!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3" y="5263448"/>
            <a:ext cx="3480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Bring into ex___ - create.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625987" y="658868"/>
            <a:ext cx="154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c_m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rec_____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254371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esp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341492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av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06641" y="425569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522320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2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08888"/>
            <a:ext cx="3168352" cy="15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7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27454"/>
            <a:ext cx="3168352" cy="14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8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80888"/>
            <a:ext cx="3168352" cy="14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0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16888"/>
            <a:ext cx="3168352" cy="14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0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52888"/>
            <a:ext cx="3168352" cy="13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44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88888"/>
            <a:ext cx="3168352" cy="13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36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24888"/>
            <a:ext cx="3168352" cy="12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22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60888"/>
            <a:ext cx="3168352" cy="12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0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96888"/>
            <a:ext cx="3168352" cy="12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32888"/>
            <a:ext cx="3168352" cy="11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60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58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43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70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33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50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53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Accomplish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55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achieve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4" y="1467452"/>
            <a:ext cx="3487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con____ store was handy and local.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87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convenience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4294" y="2389595"/>
            <a:ext cx="3758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>
                <a:solidFill>
                  <a:srgbClr val="FFFF00"/>
                </a:solidFill>
              </a:rPr>
              <a:t>E_____d</a:t>
            </a:r>
            <a:r>
              <a:rPr lang="en-GB" sz="2000" dirty="0" smtClean="0">
                <a:solidFill>
                  <a:srgbClr val="FFFF00"/>
                </a:solidFill>
              </a:rPr>
              <a:t> with 3 jumpers and 2 coats, he was ready for the storm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79978" y="2549398"/>
            <a:ext cx="1392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equipped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system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relevant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265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sincere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279564"/>
            <a:ext cx="3337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way something is set up or works.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4294" y="4216186"/>
            <a:ext cx="3338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Her comment was not </a:t>
            </a:r>
            <a:r>
              <a:rPr lang="en-GB" sz="2000" dirty="0" err="1" smtClean="0">
                <a:solidFill>
                  <a:srgbClr val="FFFF00"/>
                </a:solidFill>
              </a:rPr>
              <a:t>rel</a:t>
            </a:r>
            <a:r>
              <a:rPr lang="en-GB" sz="2000" dirty="0" smtClean="0">
                <a:solidFill>
                  <a:srgbClr val="FFFF00"/>
                </a:solidFill>
              </a:rPr>
              <a:t>___ to the lesson.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952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Well meaning and honest.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660232" y="679369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66570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2569370"/>
            <a:ext cx="1513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e______d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3423203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s</a:t>
            </a:r>
            <a:r>
              <a:rPr lang="en-GB" sz="2400" dirty="0" err="1" smtClean="0">
                <a:solidFill>
                  <a:srgbClr val="FFFF00"/>
                </a:solidFill>
              </a:rPr>
              <a:t>_____m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436045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rel</a:t>
            </a:r>
            <a:r>
              <a:rPr lang="en-GB" sz="2400" dirty="0" smtClean="0">
                <a:solidFill>
                  <a:srgbClr val="FFFF00"/>
                </a:solidFill>
              </a:rPr>
              <a:t>____t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32730" y="5137288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sin__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03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68888"/>
            <a:ext cx="3168352" cy="11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6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539804"/>
            <a:chOff x="3203847" y="260647"/>
            <a:chExt cx="2850455" cy="1539804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31</a:t>
              </a:r>
            </a:p>
            <a:p>
              <a:pPr algn="ctr"/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04888"/>
            <a:ext cx="3168352" cy="11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40888"/>
            <a:ext cx="3168352" cy="10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5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76888"/>
            <a:ext cx="3168352" cy="10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62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12888"/>
            <a:ext cx="3168352" cy="10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7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48888"/>
            <a:ext cx="3168352" cy="9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03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84888"/>
            <a:ext cx="3168352" cy="9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7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20888"/>
            <a:ext cx="3168352" cy="9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43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56888"/>
            <a:ext cx="3168352" cy="8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5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92888"/>
            <a:ext cx="3168352" cy="8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2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51521" y="349400"/>
            <a:ext cx="2736303" cy="648072"/>
            <a:chOff x="251521" y="332656"/>
            <a:chExt cx="2736303" cy="648072"/>
          </a:xfrm>
        </p:grpSpPr>
        <p:sp>
          <p:nvSpPr>
            <p:cNvPr id="4" name="Rounded Rectangle 3">
              <a:hlinkClick r:id="rId2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23528" y="47667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1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3179028" y="349060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>
            <a:hlinkClick r:id="rId4" action="ppaction://hlinksldjump"/>
          </p:cNvPr>
          <p:cNvSpPr/>
          <p:nvPr/>
        </p:nvSpPr>
        <p:spPr>
          <a:xfrm>
            <a:off x="6156175" y="349060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228758" y="1281768"/>
            <a:ext cx="2736303" cy="648072"/>
            <a:chOff x="251521" y="332656"/>
            <a:chExt cx="2736303" cy="648072"/>
          </a:xfrm>
        </p:grpSpPr>
        <p:sp>
          <p:nvSpPr>
            <p:cNvPr id="14" name="Rounded Rectangle 13">
              <a:hlinkClick r:id="rId5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3529" y="476672"/>
              <a:ext cx="128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2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12" name="Rounded Rectangle 11">
            <a:hlinkClick r:id="rId6" action="ppaction://hlinksldjump"/>
          </p:cNvPr>
          <p:cNvSpPr/>
          <p:nvPr/>
        </p:nvSpPr>
        <p:spPr>
          <a:xfrm>
            <a:off x="3156265" y="1281428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>
            <a:hlinkClick r:id="rId7" action="ppaction://hlinksldjump"/>
          </p:cNvPr>
          <p:cNvSpPr/>
          <p:nvPr/>
        </p:nvSpPr>
        <p:spPr>
          <a:xfrm>
            <a:off x="6133412" y="1281428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226700" y="2331292"/>
            <a:ext cx="2736303" cy="648072"/>
            <a:chOff x="251521" y="332656"/>
            <a:chExt cx="2736303" cy="648072"/>
          </a:xfrm>
        </p:grpSpPr>
        <p:sp>
          <p:nvSpPr>
            <p:cNvPr id="20" name="Rounded Rectangle 19">
              <a:hlinkClick r:id="rId8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528" y="476672"/>
              <a:ext cx="11769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3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18" name="Rounded Rectangle 17">
            <a:hlinkClick r:id="rId9" action="ppaction://hlinksldjump"/>
          </p:cNvPr>
          <p:cNvSpPr/>
          <p:nvPr/>
        </p:nvSpPr>
        <p:spPr>
          <a:xfrm>
            <a:off x="3154207" y="2330952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rId10" action="ppaction://hlinksldjump"/>
          </p:cNvPr>
          <p:cNvSpPr/>
          <p:nvPr/>
        </p:nvSpPr>
        <p:spPr>
          <a:xfrm>
            <a:off x="6131354" y="2330952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/>
          <p:cNvGrpSpPr/>
          <p:nvPr/>
        </p:nvGrpSpPr>
        <p:grpSpPr>
          <a:xfrm>
            <a:off x="251521" y="3290140"/>
            <a:ext cx="2736303" cy="648072"/>
            <a:chOff x="251521" y="332656"/>
            <a:chExt cx="2736303" cy="648072"/>
          </a:xfrm>
        </p:grpSpPr>
        <p:sp>
          <p:nvSpPr>
            <p:cNvPr id="26" name="Rounded Rectangle 25">
              <a:hlinkClick r:id="rId11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3528" y="471686"/>
              <a:ext cx="1243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4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24" name="Rounded Rectangle 23">
            <a:hlinkClick r:id="rId12" action="ppaction://hlinksldjump"/>
          </p:cNvPr>
          <p:cNvSpPr/>
          <p:nvPr/>
        </p:nvSpPr>
        <p:spPr>
          <a:xfrm>
            <a:off x="3179028" y="3289800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ounded Rectangle 24">
            <a:hlinkClick r:id="rId13" action="ppaction://hlinksldjump"/>
          </p:cNvPr>
          <p:cNvSpPr/>
          <p:nvPr/>
        </p:nvSpPr>
        <p:spPr>
          <a:xfrm>
            <a:off x="6156175" y="3289800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226700" y="4293436"/>
            <a:ext cx="2736303" cy="648072"/>
            <a:chOff x="251521" y="332656"/>
            <a:chExt cx="2736303" cy="648072"/>
          </a:xfrm>
        </p:grpSpPr>
        <p:sp>
          <p:nvSpPr>
            <p:cNvPr id="32" name="Rounded Rectangle 31">
              <a:hlinkClick r:id="rId14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3528" y="476672"/>
              <a:ext cx="11769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5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30" name="Rounded Rectangle 29">
            <a:hlinkClick r:id="rId15" action="ppaction://hlinksldjump"/>
          </p:cNvPr>
          <p:cNvSpPr/>
          <p:nvPr/>
        </p:nvSpPr>
        <p:spPr>
          <a:xfrm>
            <a:off x="3154207" y="4293096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>
            <a:hlinkClick r:id="rId16" action="ppaction://hlinksldjump"/>
          </p:cNvPr>
          <p:cNvSpPr/>
          <p:nvPr/>
        </p:nvSpPr>
        <p:spPr>
          <a:xfrm>
            <a:off x="6131354" y="4293096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251521" y="5301548"/>
            <a:ext cx="2736303" cy="648072"/>
            <a:chOff x="251521" y="332656"/>
            <a:chExt cx="2736303" cy="648072"/>
          </a:xfrm>
        </p:grpSpPr>
        <p:sp>
          <p:nvSpPr>
            <p:cNvPr id="38" name="Rounded Rectangle 37">
              <a:hlinkClick r:id="rId17" action="ppaction://hlinksldjump"/>
            </p:cNvPr>
            <p:cNvSpPr/>
            <p:nvPr/>
          </p:nvSpPr>
          <p:spPr>
            <a:xfrm>
              <a:off x="251521" y="332656"/>
              <a:ext cx="2736303" cy="64807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3528" y="476672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</a:rPr>
                <a:t>Spellings 6</a:t>
              </a:r>
              <a:endParaRPr lang="en-GB" dirty="0">
                <a:solidFill>
                  <a:srgbClr val="FFFF00"/>
                </a:solidFill>
              </a:endParaRPr>
            </a:p>
          </p:txBody>
        </p:sp>
      </p:grpSp>
      <p:sp>
        <p:nvSpPr>
          <p:cNvPr id="36" name="Rounded Rectangle 35">
            <a:hlinkClick r:id="rId18" action="ppaction://hlinksldjump"/>
          </p:cNvPr>
          <p:cNvSpPr/>
          <p:nvPr/>
        </p:nvSpPr>
        <p:spPr>
          <a:xfrm>
            <a:off x="3179028" y="5301208"/>
            <a:ext cx="273630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2" descr="C:\Users\Peter\AppData\Local\Microsoft\Windows\Temporary Internet Files\Content.IE5\64KPH4CW\MC900441497[1].png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714" y="6100424"/>
            <a:ext cx="704796" cy="70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7864" y="493416"/>
            <a:ext cx="1217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359047" y="1420798"/>
            <a:ext cx="1284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59047" y="2470322"/>
            <a:ext cx="120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59047" y="3434156"/>
            <a:ext cx="1428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77344" y="4429893"/>
            <a:ext cx="141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59047" y="5440578"/>
            <a:ext cx="1421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01227" y="494184"/>
            <a:ext cx="143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301227" y="1430243"/>
            <a:ext cx="143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01227" y="2470322"/>
            <a:ext cx="143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5515" y="3434156"/>
            <a:ext cx="141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1228" y="4429893"/>
            <a:ext cx="143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Spellings 17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8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420550"/>
            <a:chOff x="3203847" y="260647"/>
            <a:chExt cx="2850455" cy="1420550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204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10226"/>
            <a:ext cx="3168352" cy="36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66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65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7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00888"/>
            <a:ext cx="3168352" cy="7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2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36888"/>
            <a:ext cx="3168352" cy="6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3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72888"/>
            <a:ext cx="3168352" cy="6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0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08888"/>
            <a:ext cx="3168352" cy="6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1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44888"/>
            <a:ext cx="3168352" cy="5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7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80888"/>
            <a:ext cx="3168352" cy="5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07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16888"/>
            <a:ext cx="3168352" cy="5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9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52888"/>
            <a:ext cx="3168352" cy="4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85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70999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35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88888"/>
            <a:ext cx="3168352" cy="4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7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24888"/>
            <a:ext cx="3168352" cy="3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55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60888"/>
            <a:ext cx="3168352" cy="3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1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96888"/>
            <a:ext cx="3168352" cy="3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23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32888"/>
            <a:ext cx="3168352" cy="2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4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68888"/>
            <a:ext cx="3168352" cy="2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7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04888"/>
            <a:ext cx="3168352" cy="2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97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40888"/>
            <a:ext cx="3168352" cy="1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9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76888"/>
            <a:ext cx="3168352" cy="1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7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12888"/>
            <a:ext cx="3168352" cy="1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475454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0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48888"/>
            <a:ext cx="3168352" cy="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84888"/>
            <a:ext cx="3168352" cy="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56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613121" y="477012"/>
              <a:ext cx="20882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Pointless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555776" y="980728"/>
            <a:ext cx="4254398" cy="129614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Thank you for playing Pointless Y5 &amp; Y6 Spellings</a:t>
            </a:r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1550627" y="2848372"/>
            <a:ext cx="6264696" cy="367240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You may also like to try:</a:t>
            </a:r>
          </a:p>
          <a:p>
            <a:pPr algn="ctr"/>
            <a:r>
              <a:rPr lang="en-GB" sz="2800" dirty="0" smtClean="0"/>
              <a:t>Pointless </a:t>
            </a:r>
            <a:r>
              <a:rPr lang="en-GB" sz="2800" dirty="0" err="1" smtClean="0"/>
              <a:t>SPaG</a:t>
            </a:r>
            <a:endParaRPr lang="en-GB" sz="2800" dirty="0" smtClean="0"/>
          </a:p>
          <a:p>
            <a:pPr algn="ctr"/>
            <a:r>
              <a:rPr lang="en-GB" sz="2800" dirty="0" smtClean="0"/>
              <a:t>Pointless Maths – bumper edition</a:t>
            </a:r>
          </a:p>
          <a:p>
            <a:pPr algn="ctr"/>
            <a:r>
              <a:rPr lang="en-GB" sz="2800" dirty="0" smtClean="0"/>
              <a:t>Pointless Y3 &amp; Y4 Spellings</a:t>
            </a:r>
          </a:p>
          <a:p>
            <a:pPr algn="ctr"/>
            <a:r>
              <a:rPr lang="en-GB" sz="2800" dirty="0" smtClean="0"/>
              <a:t>Pointless Roman Numerals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7304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486066"/>
            <a:ext cx="3168352" cy="34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96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547454"/>
            <a:ext cx="3168352" cy="34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68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583454"/>
            <a:ext cx="3168352" cy="34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39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619454"/>
            <a:ext cx="3168352" cy="33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45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62226"/>
            <a:ext cx="3168352" cy="33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91454"/>
            <a:ext cx="3168352" cy="33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61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734226"/>
            <a:ext cx="3168352" cy="32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12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79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59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47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58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42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63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2767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One person is an </a:t>
            </a:r>
            <a:r>
              <a:rPr lang="en-GB" sz="2000" dirty="0" err="1" smtClean="0">
                <a:solidFill>
                  <a:srgbClr val="FFFF00"/>
                </a:solidFill>
              </a:rPr>
              <a:t>ind</a:t>
            </a:r>
            <a:r>
              <a:rPr lang="en-GB" sz="2000" dirty="0" smtClean="0">
                <a:solidFill>
                  <a:srgbClr val="FFFF00"/>
                </a:solidFill>
              </a:rPr>
              <a:t>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473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individual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2191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Keen to succeed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determined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Not passive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aggressive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vehicle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language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44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physical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car or bus.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8260" y="4221088"/>
            <a:ext cx="3050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We use the English </a:t>
            </a:r>
            <a:r>
              <a:rPr lang="en-GB" sz="2000" dirty="0" err="1" smtClean="0">
                <a:solidFill>
                  <a:srgbClr val="FFFF00"/>
                </a:solidFill>
              </a:rPr>
              <a:t>lan</a:t>
            </a:r>
            <a:r>
              <a:rPr lang="en-GB" sz="2000" dirty="0" smtClean="0">
                <a:solidFill>
                  <a:srgbClr val="FFFF00"/>
                </a:solidFill>
              </a:rPr>
              <a:t>___ to communicate.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P in PE.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ind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det</a:t>
            </a:r>
            <a:r>
              <a:rPr lang="en-GB" sz="2400" dirty="0" smtClean="0">
                <a:solidFill>
                  <a:srgbClr val="FFFF00"/>
                </a:solidFill>
              </a:rPr>
              <a:t>____d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ag____</a:t>
            </a:r>
            <a:r>
              <a:rPr lang="en-GB" sz="2400" dirty="0" err="1" smtClean="0">
                <a:solidFill>
                  <a:srgbClr val="FFFF00"/>
                </a:solidFill>
              </a:rPr>
              <a:t>ve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ve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l</a:t>
            </a:r>
            <a:r>
              <a:rPr lang="en-GB" sz="2400" dirty="0" err="1" smtClean="0">
                <a:solidFill>
                  <a:srgbClr val="FFFF00"/>
                </a:solidFill>
              </a:rPr>
              <a:t>an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r>
              <a:rPr lang="en-GB" sz="2400" dirty="0" err="1" smtClean="0">
                <a:solidFill>
                  <a:srgbClr val="FFFF00"/>
                </a:solidFill>
              </a:rPr>
              <a:t>cal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2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9</a:t>
              </a:r>
              <a:r>
                <a:rPr lang="en-GB" sz="4000" dirty="0" smtClean="0"/>
                <a:t>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781288"/>
            <a:ext cx="3168352" cy="32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034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16888"/>
            <a:ext cx="3168352" cy="32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656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52888"/>
            <a:ext cx="3168352" cy="31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24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88888"/>
            <a:ext cx="3168352" cy="31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68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24888"/>
            <a:ext cx="3168352" cy="30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0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60888"/>
            <a:ext cx="3168352" cy="30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47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96888"/>
            <a:ext cx="3168352" cy="30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38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14888"/>
            <a:ext cx="3168352" cy="300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12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68888"/>
            <a:ext cx="3168352" cy="29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09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04888"/>
            <a:ext cx="3168352" cy="29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32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36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28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24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57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100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83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2839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type of plant or fruit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03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variety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3343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FFFF00"/>
                </a:solidFill>
              </a:rPr>
              <a:t>e</a:t>
            </a:r>
            <a:r>
              <a:rPr lang="en-GB" sz="2000" dirty="0" err="1" smtClean="0">
                <a:solidFill>
                  <a:srgbClr val="FFFF00"/>
                </a:solidFill>
              </a:rPr>
              <a:t>g</a:t>
            </a:r>
            <a:r>
              <a:rPr lang="en-GB" sz="2000" dirty="0" smtClean="0">
                <a:solidFill>
                  <a:srgbClr val="FFFF00"/>
                </a:solidFill>
              </a:rPr>
              <a:t> cat, hat and sat all r___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rhyme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Where an arm joins your body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shoulder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lightning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opportunity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371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rhythm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2400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Found with thunder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554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chance to do something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Music has a r_____.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79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216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v___ty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r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sh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l</a:t>
            </a:r>
            <a:r>
              <a:rPr lang="en-GB" sz="2400" dirty="0" err="1" smtClean="0">
                <a:solidFill>
                  <a:srgbClr val="FFFF00"/>
                </a:solidFill>
              </a:rPr>
              <a:t>______</a:t>
            </a:r>
            <a:r>
              <a:rPr lang="en-GB" sz="2400" dirty="0" err="1">
                <a:solidFill>
                  <a:srgbClr val="FFFF00"/>
                </a:solidFill>
              </a:rPr>
              <a:t>g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51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op_____ty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r____m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40888"/>
            <a:ext cx="3168352" cy="28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76888"/>
            <a:ext cx="3168352" cy="28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0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12888"/>
            <a:ext cx="3168352" cy="28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23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48888"/>
            <a:ext cx="3168352" cy="27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4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84888"/>
            <a:ext cx="3168352" cy="27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69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20888"/>
            <a:ext cx="3168352" cy="27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95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56888"/>
            <a:ext cx="3168352" cy="26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43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92888"/>
            <a:ext cx="3168352" cy="26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0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28888"/>
            <a:ext cx="3168352" cy="25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48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64888"/>
            <a:ext cx="3168352" cy="25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59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3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47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9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5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43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63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Go with someone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67894"/>
            <a:ext cx="1683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accompany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3487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>
                <a:solidFill>
                  <a:srgbClr val="FFFF00"/>
                </a:solidFill>
              </a:rPr>
              <a:t>Eastenders</a:t>
            </a:r>
            <a:r>
              <a:rPr lang="en-GB" sz="2000" dirty="0" smtClean="0">
                <a:solidFill>
                  <a:srgbClr val="FFFF00"/>
                </a:solidFill>
              </a:rPr>
              <a:t> is a TV </a:t>
            </a:r>
            <a:r>
              <a:rPr lang="en-GB" sz="2000" dirty="0" err="1" smtClean="0">
                <a:solidFill>
                  <a:srgbClr val="FFFF00"/>
                </a:solidFill>
              </a:rPr>
              <a:t>pr</a:t>
            </a:r>
            <a:r>
              <a:rPr lang="en-GB" sz="2000" dirty="0" smtClean="0">
                <a:solidFill>
                  <a:srgbClr val="FFFF00"/>
                </a:solidFill>
              </a:rPr>
              <a:t>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programme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 book of words and meanings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dictionary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sufficient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90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communicate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87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environment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1091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enough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818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t</a:t>
            </a:r>
            <a:r>
              <a:rPr lang="en-GB" sz="2000" dirty="0" smtClean="0">
                <a:solidFill>
                  <a:srgbClr val="FFFF00"/>
                </a:solidFill>
              </a:rPr>
              <a:t>alk 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3096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We must protect the </a:t>
            </a:r>
            <a:r>
              <a:rPr lang="en-GB" sz="2000" dirty="0" err="1" smtClean="0">
                <a:solidFill>
                  <a:srgbClr val="FFFF00"/>
                </a:solidFill>
              </a:rPr>
              <a:t>env</a:t>
            </a:r>
            <a:r>
              <a:rPr lang="en-GB" sz="2000" dirty="0" smtClean="0">
                <a:solidFill>
                  <a:srgbClr val="FFFF00"/>
                </a:solidFill>
              </a:rPr>
              <a:t>_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570004" y="658868"/>
            <a:ext cx="1288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ac___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2215" y="162337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pr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d_______y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suf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com____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04248" y="5232670"/>
            <a:ext cx="1369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env</a:t>
            </a:r>
            <a:r>
              <a:rPr lang="en-GB" sz="2400" dirty="0" smtClean="0">
                <a:solidFill>
                  <a:srgbClr val="FFFF00"/>
                </a:solidFill>
              </a:rPr>
              <a:t>____t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1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00888"/>
            <a:ext cx="3168352" cy="25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76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36888"/>
            <a:ext cx="3168352" cy="24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74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72888"/>
            <a:ext cx="3168352" cy="24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56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08888"/>
            <a:ext cx="3168352" cy="24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71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44888"/>
            <a:ext cx="3168352" cy="23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51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80888"/>
            <a:ext cx="3168352" cy="23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22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16888"/>
            <a:ext cx="3168352" cy="23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94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52888"/>
            <a:ext cx="3168352" cy="22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25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88888"/>
            <a:ext cx="3168352" cy="22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90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24888"/>
            <a:ext cx="3168352" cy="21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00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5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53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42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61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7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21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2 x 20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03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forty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23376"/>
            <a:ext cx="2191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Well known to you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familiar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8444" y="2343467"/>
            <a:ext cx="3758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Opinion not based on facts or experience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prejudice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privilege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interrupt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299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interfere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7584" y="3322560"/>
            <a:ext cx="3337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Sitting on the benches during assembly is a </a:t>
            </a:r>
            <a:r>
              <a:rPr lang="en-GB" sz="2000" dirty="0" err="1" smtClean="0">
                <a:solidFill>
                  <a:srgbClr val="FFFF00"/>
                </a:solidFill>
              </a:rPr>
              <a:t>pri</a:t>
            </a:r>
            <a:r>
              <a:rPr lang="en-GB" sz="2000" dirty="0" smtClean="0">
                <a:solidFill>
                  <a:srgbClr val="FFFF00"/>
                </a:solidFill>
              </a:rPr>
              <a:t>____.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194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Butt into a conversation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Meddle with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85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f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fam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pre_______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pri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int</a:t>
            </a:r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305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int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7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60888"/>
            <a:ext cx="3168352" cy="21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04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96888"/>
            <a:ext cx="3168352" cy="21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1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32888"/>
            <a:ext cx="3168352" cy="20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14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68888"/>
            <a:ext cx="3168352" cy="20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90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04888"/>
            <a:ext cx="3168352" cy="20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4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40888"/>
            <a:ext cx="3168352" cy="19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08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76888"/>
            <a:ext cx="3168352" cy="19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41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12888"/>
            <a:ext cx="3168352" cy="19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66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48888"/>
            <a:ext cx="3168352" cy="18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85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84888"/>
            <a:ext cx="3168352" cy="18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76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9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38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29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71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66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32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991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Share an opinion about something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257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criticise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530173"/>
            <a:ext cx="3631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Which cat___ would you put this book into?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category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An annoyance, a pest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nuisance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897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occur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vegetables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371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sacrifice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1284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happen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338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Potatoes, leeks and beans.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To give something up.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50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crit</a:t>
            </a:r>
            <a:r>
              <a:rPr lang="en-GB" sz="2400" dirty="0" smtClean="0">
                <a:solidFill>
                  <a:srgbClr val="FFFF00"/>
                </a:solidFill>
              </a:rPr>
              <a:t>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cat____y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nu_______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oc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veg____s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305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sac____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86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20888"/>
            <a:ext cx="3168352" cy="18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97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56888"/>
            <a:ext cx="3168352" cy="17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5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92888"/>
            <a:ext cx="3168352" cy="17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7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28888"/>
            <a:ext cx="3168352" cy="16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8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64888"/>
            <a:ext cx="3168352" cy="16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5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00888"/>
            <a:ext cx="3168352" cy="16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88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36888"/>
            <a:ext cx="3168352" cy="15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42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72888"/>
            <a:ext cx="3168352" cy="15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55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08888"/>
            <a:ext cx="3168352" cy="15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57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27454"/>
            <a:ext cx="3168352" cy="14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52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64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24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44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27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6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66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2839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She won the diving ___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82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competition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4112" y="1511648"/>
            <a:ext cx="3708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Something to discuss and argue about.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65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controversy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The noun from explain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738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explanation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occupy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symbols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54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appreciate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Live in.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3338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+ - x ÷ </a:t>
            </a:r>
            <a:r>
              <a:rPr lang="en-GB" sz="2000" dirty="0" smtClean="0">
                <a:solidFill>
                  <a:srgbClr val="FFFF00"/>
                </a:solidFill>
                <a:latin typeface="Calibri"/>
                <a:cs typeface="Calibri"/>
              </a:rPr>
              <a:t>° © are all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3" y="5130000"/>
            <a:ext cx="3643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Thank you. I really </a:t>
            </a:r>
            <a:r>
              <a:rPr lang="en-GB" sz="2000" dirty="0" err="1" smtClean="0">
                <a:solidFill>
                  <a:srgbClr val="FFFF00"/>
                </a:solidFill>
              </a:rPr>
              <a:t>ap</a:t>
            </a:r>
            <a:r>
              <a:rPr lang="en-GB" sz="2000" dirty="0" smtClean="0">
                <a:solidFill>
                  <a:srgbClr val="FFFF00"/>
                </a:solidFill>
              </a:rPr>
              <a:t>___ what you did.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504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com____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601" y="163475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con____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1753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ex_______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oc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_____</a:t>
            </a:r>
            <a:r>
              <a:rPr lang="en-GB" sz="2400" dirty="0" err="1" smtClean="0">
                <a:solidFill>
                  <a:srgbClr val="FFFF00"/>
                </a:solidFill>
              </a:rPr>
              <a:t>ls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FF00"/>
                </a:solidFill>
              </a:rPr>
              <a:t>ap</a:t>
            </a:r>
            <a:r>
              <a:rPr lang="en-GB" sz="2400" dirty="0" smtClean="0">
                <a:solidFill>
                  <a:srgbClr val="FFFF00"/>
                </a:solidFill>
              </a:rPr>
              <a:t>____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1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80888"/>
            <a:ext cx="3168352" cy="14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65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16888"/>
            <a:ext cx="3168352" cy="14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7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52888"/>
            <a:ext cx="3168352" cy="13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84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88888"/>
            <a:ext cx="3168352" cy="13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29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24888"/>
            <a:ext cx="3168352" cy="12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3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60888"/>
            <a:ext cx="3168352" cy="12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0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96888"/>
            <a:ext cx="3168352" cy="12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48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32888"/>
            <a:ext cx="3168352" cy="11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5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68888"/>
            <a:ext cx="3168352" cy="11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76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539804"/>
            <a:chOff x="3203847" y="260647"/>
            <a:chExt cx="2850455" cy="1539804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31</a:t>
              </a:r>
            </a:p>
            <a:p>
              <a:pPr algn="ctr"/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04888"/>
            <a:ext cx="3168352" cy="11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33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63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46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47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57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46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59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8260" y="679370"/>
            <a:ext cx="348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A line of people waiting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9158" y="612702"/>
            <a:ext cx="103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queue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260" y="1665703"/>
            <a:ext cx="2191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It is needed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28866" y="1570353"/>
            <a:ext cx="1522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necessary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4113" y="2523203"/>
            <a:ext cx="375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</a:rPr>
              <a:t>It runs the country</a:t>
            </a:r>
            <a:r>
              <a:rPr lang="en-GB" sz="2400" dirty="0" smtClean="0">
                <a:solidFill>
                  <a:srgbClr val="FFFF00"/>
                </a:solidFill>
              </a:rPr>
              <a:t>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21322" y="2549398"/>
            <a:ext cx="1730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government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8866" y="3445671"/>
            <a:ext cx="1795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immediately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99158" y="4301856"/>
            <a:ext cx="1761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temperature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8866" y="5211538"/>
            <a:ext cx="101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yacht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333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At once.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3289" y="4360458"/>
            <a:ext cx="2186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Measured in °</a:t>
            </a:r>
            <a:r>
              <a:rPr lang="en-GB" sz="2000" dirty="0" smtClean="0">
                <a:solidFill>
                  <a:srgbClr val="FFFF00"/>
                </a:solidFill>
              </a:rPr>
              <a:t>C.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2520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Large sailing </a:t>
            </a:r>
            <a:r>
              <a:rPr lang="en-GB" sz="2000" dirty="0" smtClean="0">
                <a:solidFill>
                  <a:srgbClr val="FFFF00"/>
                </a:solidFill>
              </a:rPr>
              <a:t>boat.</a:t>
            </a:r>
            <a:endParaRPr lang="en-GB" sz="20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722" y="5888839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identify and spell these words.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1753" y="646610"/>
            <a:ext cx="1114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q___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72200" y="166954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n____</a:t>
            </a:r>
            <a:r>
              <a:rPr lang="en-GB" sz="2400" dirty="0" err="1">
                <a:solidFill>
                  <a:srgbClr val="FFFF00"/>
                </a:solidFill>
              </a:rPr>
              <a:t>s_y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3002" y="252796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g</a:t>
            </a:r>
            <a:r>
              <a:rPr lang="en-GB" sz="2400" dirty="0" err="1" smtClean="0">
                <a:solidFill>
                  <a:srgbClr val="FFFF00"/>
                </a:solidFill>
              </a:rPr>
              <a:t>_______</a:t>
            </a:r>
            <a:r>
              <a:rPr lang="en-GB" sz="2400" dirty="0" err="1">
                <a:solidFill>
                  <a:srgbClr val="FFFF00"/>
                </a:solidFill>
              </a:rPr>
              <a:t>t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2650" y="3423203"/>
            <a:ext cx="163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im</a:t>
            </a:r>
            <a:r>
              <a:rPr lang="en-GB" sz="2400" dirty="0" smtClean="0">
                <a:solidFill>
                  <a:srgbClr val="FFFF00"/>
                </a:solidFill>
              </a:rPr>
              <a:t>______</a:t>
            </a:r>
            <a:r>
              <a:rPr lang="en-GB" sz="2400" dirty="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83002" y="4299003"/>
            <a:ext cx="1373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FF00"/>
                </a:solidFill>
              </a:rPr>
              <a:t>t__m</a:t>
            </a:r>
            <a:r>
              <a:rPr lang="en-GB" sz="2400" dirty="0">
                <a:solidFill>
                  <a:srgbClr val="FFFF00"/>
                </a:solidFill>
              </a:rPr>
              <a:t>_____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51356" y="5211537"/>
            <a:ext cx="1152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y____</a:t>
            </a:r>
          </a:p>
        </p:txBody>
      </p:sp>
    </p:spTree>
    <p:extLst>
      <p:ext uri="{BB962C8B-B14F-4D97-AF65-F5344CB8AC3E}">
        <p14:creationId xmlns:p14="http://schemas.microsoft.com/office/powerpoint/2010/main" val="133261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40888"/>
            <a:ext cx="3168352" cy="10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1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76888"/>
            <a:ext cx="3168352" cy="10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2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12888"/>
            <a:ext cx="3168352" cy="10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29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48888"/>
            <a:ext cx="3168352" cy="9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14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84888"/>
            <a:ext cx="3168352" cy="9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03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20888"/>
            <a:ext cx="3168352" cy="9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46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56888"/>
            <a:ext cx="3168352" cy="8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77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92888"/>
            <a:ext cx="3168352" cy="8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11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46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86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14330</TotalTime>
  <Words>1522</Words>
  <Application>Microsoft Office PowerPoint</Application>
  <PresentationFormat>On-screen Show (4:3)</PresentationFormat>
  <Paragraphs>655</Paragraphs>
  <Slides>223</Slides>
  <Notes>0</Notes>
  <HiddenSlides>0</HiddenSlides>
  <MMClips>118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223</vt:i4>
      </vt:variant>
      <vt:variant>
        <vt:lpstr>Custom Shows</vt:lpstr>
      </vt:variant>
      <vt:variant>
        <vt:i4>102</vt:i4>
      </vt:variant>
    </vt:vector>
  </HeadingPairs>
  <TitlesOfParts>
    <vt:vector size="3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80</vt:lpstr>
      <vt:lpstr>81</vt:lpstr>
      <vt:lpstr>82</vt:lpstr>
      <vt:lpstr>83</vt:lpstr>
      <vt:lpstr>84</vt:lpstr>
      <vt:lpstr>85</vt:lpstr>
      <vt:lpstr>86</vt:lpstr>
      <vt:lpstr>87</vt:lpstr>
      <vt:lpstr>88</vt:lpstr>
      <vt:lpstr>89</vt:lpstr>
      <vt:lpstr>90</vt:lpstr>
      <vt:lpstr>91</vt:lpstr>
      <vt:lpstr>92</vt:lpstr>
      <vt:lpstr>93</vt:lpstr>
      <vt:lpstr>94</vt:lpstr>
      <vt:lpstr>95</vt:lpstr>
      <vt:lpstr>96</vt:lpstr>
      <vt:lpstr>97</vt:lpstr>
      <vt:lpstr>98</vt:lpstr>
      <vt:lpstr>99</vt:lpstr>
      <vt:lpstr>100</vt:lpstr>
      <vt:lpstr>pointless</vt:lpstr>
      <vt:lpstr>01</vt:lpstr>
      <vt:lpstr>02</vt:lpstr>
      <vt:lpstr>03</vt:lpstr>
      <vt:lpstr>04</vt:lpstr>
      <vt:lpstr>05</vt:lpstr>
      <vt:lpstr>06</vt:lpstr>
      <vt:lpstr>07</vt:lpstr>
      <vt:lpstr>08</vt:lpstr>
      <vt:lpstr>09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26</vt:lpstr>
      <vt:lpstr>27</vt:lpstr>
      <vt:lpstr>28</vt:lpstr>
      <vt:lpstr>29</vt:lpstr>
      <vt:lpstr>30</vt:lpstr>
      <vt:lpstr>31</vt:lpstr>
      <vt:lpstr>32</vt:lpstr>
      <vt:lpstr>33</vt:lpstr>
      <vt:lpstr>34</vt:lpstr>
      <vt:lpstr>35</vt:lpstr>
      <vt:lpstr>36</vt:lpstr>
      <vt:lpstr>37</vt:lpstr>
      <vt:lpstr>38</vt:lpstr>
      <vt:lpstr>39</vt:lpstr>
      <vt:lpstr>40</vt:lpstr>
      <vt:lpstr>41</vt:lpstr>
      <vt:lpstr>42</vt:lpstr>
      <vt:lpstr>43</vt:lpstr>
      <vt:lpstr>44</vt:lpstr>
      <vt:lpstr>45</vt:lpstr>
      <vt:lpstr>46</vt:lpstr>
      <vt:lpstr>47</vt:lpstr>
      <vt:lpstr>48</vt:lpstr>
      <vt:lpstr>49</vt:lpstr>
      <vt:lpstr>50</vt:lpstr>
      <vt:lpstr>51</vt:lpstr>
      <vt:lpstr>52</vt:lpstr>
      <vt:lpstr>53</vt:lpstr>
      <vt:lpstr>54</vt:lpstr>
      <vt:lpstr>55</vt:lpstr>
      <vt:lpstr>56</vt:lpstr>
      <vt:lpstr>57</vt:lpstr>
      <vt:lpstr>58</vt:lpstr>
      <vt:lpstr>59</vt:lpstr>
      <vt:lpstr>60</vt:lpstr>
      <vt:lpstr>61</vt:lpstr>
      <vt:lpstr>62</vt:lpstr>
      <vt:lpstr>63</vt:lpstr>
      <vt:lpstr>64</vt:lpstr>
      <vt:lpstr>65</vt:lpstr>
      <vt:lpstr>66</vt:lpstr>
      <vt:lpstr>67</vt:lpstr>
      <vt:lpstr>68</vt:lpstr>
      <vt:lpstr>69</vt:lpstr>
      <vt:lpstr>70</vt:lpstr>
      <vt:lpstr>71</vt:lpstr>
      <vt:lpstr>72</vt:lpstr>
      <vt:lpstr>73</vt:lpstr>
      <vt:lpstr>74</vt:lpstr>
      <vt:lpstr>75</vt:lpstr>
      <vt:lpstr>76</vt:lpstr>
      <vt:lpstr>77</vt:lpstr>
      <vt:lpstr>78</vt:lpstr>
      <vt:lpstr>79</vt:lpstr>
      <vt:lpstr>wrong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</cp:lastModifiedBy>
  <cp:revision>786</cp:revision>
  <cp:lastPrinted>2015-09-08T12:33:37Z</cp:lastPrinted>
  <dcterms:created xsi:type="dcterms:W3CDTF">2014-07-22T08:08:31Z</dcterms:created>
  <dcterms:modified xsi:type="dcterms:W3CDTF">2015-09-13T18:58:00Z</dcterms:modified>
</cp:coreProperties>
</file>