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6" r:id="rId4"/>
    <p:sldId id="257" r:id="rId5"/>
    <p:sldId id="259" r:id="rId6"/>
    <p:sldId id="262" r:id="rId7"/>
    <p:sldId id="261" r:id="rId8"/>
    <p:sldId id="258" r:id="rId9"/>
    <p:sldId id="263" r:id="rId10"/>
    <p:sldId id="260" r:id="rId11"/>
    <p:sldId id="265" r:id="rId12"/>
    <p:sldId id="268" r:id="rId13"/>
    <p:sldId id="269" r:id="rId14"/>
    <p:sldId id="270" r:id="rId15"/>
    <p:sldId id="267" r:id="rId16"/>
    <p:sldId id="271" r:id="rId17"/>
    <p:sldId id="272" r:id="rId18"/>
    <p:sldId id="273" r:id="rId19"/>
    <p:sldId id="275" r:id="rId20"/>
    <p:sldId id="264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t="-67000" b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B7E6B-9121-4EE0-B83A-66C5B9E339F4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38EA3-1C30-4C5C-9F15-C5BFD7C301B8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3717032"/>
            <a:ext cx="9144000" cy="3354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POSSESSIVE ADJECTIVES</a:t>
            </a:r>
          </a:p>
          <a:p>
            <a:pPr algn="ctr"/>
            <a:endParaRPr lang="fr-FR" sz="4400" dirty="0" smtClean="0">
              <a:solidFill>
                <a:schemeClr val="accent5">
                  <a:lumMod val="75000"/>
                </a:schemeClr>
              </a:solidFill>
              <a:latin typeface="Snap ITC" pitchFamily="82" charset="0"/>
            </a:endParaRPr>
          </a:p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my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, </a:t>
            </a: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our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, </a:t>
            </a: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your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, </a:t>
            </a: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his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, </a:t>
            </a: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her</a:t>
            </a:r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, </a:t>
            </a:r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their</a:t>
            </a:r>
            <a:endParaRPr lang="fr-FR" sz="3600" dirty="0" smtClean="0">
              <a:solidFill>
                <a:srgbClr val="FF0000"/>
              </a:solidFill>
              <a:latin typeface="Snap ITC" pitchFamily="82" charset="0"/>
            </a:endParaRPr>
          </a:p>
          <a:p>
            <a:pPr algn="ctr"/>
            <a:endParaRPr lang="fr-FR" sz="4400" dirty="0">
              <a:solidFill>
                <a:srgbClr val="FF000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47864" y="4293096"/>
            <a:ext cx="5544616" cy="2145268"/>
          </a:xfrm>
          <a:prstGeom prst="wedgeRoundRectCallout">
            <a:avLst>
              <a:gd name="adj1" fmla="val -25545"/>
              <a:gd name="adj2" fmla="val -76997"/>
              <a:gd name="adj3" fmla="val 16667"/>
            </a:avLst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Hello,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what’s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_____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name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?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444208" y="4365104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your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07904" y="3933056"/>
            <a:ext cx="5184576" cy="286232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 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theatre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group. 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We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all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get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on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well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76056" y="3933056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our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7" name="Image 6" descr="friend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996952"/>
            <a:ext cx="3534966" cy="290874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07904" y="3933056"/>
            <a:ext cx="5184576" cy="193899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Bob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with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 new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girlfriend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911752" y="3933056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his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6" name="Image 5" descr="FLI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284984"/>
            <a:ext cx="2736304" cy="277404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07904" y="3933056"/>
            <a:ext cx="5184576" cy="286232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They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are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using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 new bike for the first time.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660232" y="3933056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their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8194" name="Picture 2" descr="C:\Users\Utilisateur\AppData\Local\Microsoft\Windows\Temporary Internet Files\Content.IE5\RXPTVUJI\MC90009023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56992"/>
            <a:ext cx="3791009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07904" y="3933056"/>
            <a:ext cx="5184576" cy="193899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Alice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with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_____ 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friend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Julia.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79912" y="4797152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her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6" name="Image 5" descr="frie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780928"/>
            <a:ext cx="2664296" cy="3588277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07904" y="3933056"/>
            <a:ext cx="5184576" cy="286232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 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church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 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They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go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there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every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Sunday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04048" y="3933056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their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7170" name="Picture 2" descr="C:\Users\Utilisateur\AppData\Local\Microsoft\Windows\Temporary Internet Files\Content.IE5\CGSA2OLU\MC90041733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924944"/>
            <a:ext cx="3404103" cy="344635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07904" y="3933056"/>
            <a:ext cx="5184576" cy="193899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Sophie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with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_____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umbrella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11960" y="4797152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her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9218" name="Picture 2" descr="C:\Users\Utilisateur\AppData\Local\Microsoft\Windows\Temporary Internet Files\Content.IE5\BHO3YV8L\MC90038259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780928"/>
            <a:ext cx="2594606" cy="363244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07904" y="3933056"/>
            <a:ext cx="5184576" cy="193899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my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brother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with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_____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ball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572000" y="4797152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his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6" name="Image 5" descr="BOY 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996952"/>
            <a:ext cx="2447925" cy="260985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9424" y="3284984"/>
            <a:ext cx="5184576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 new car.  I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bought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it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yesterday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220072" y="3212976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my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11267" name="Picture 3" descr="C:\Users\Utilisateur\AppData\Local\Microsoft\Windows\Temporary Internet Files\Content.IE5\A51V1770\MC9003887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013176"/>
            <a:ext cx="4463510" cy="1371483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9424" y="4005064"/>
            <a:ext cx="5184576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 baby.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She’s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three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months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old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508104" y="3933056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our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13314" name="Picture 2" descr="C:\Users\Utilisateur\AppData\Local\Microsoft\Windows\Temporary Internet Files\Content.IE5\A51V1770\MC9000556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924944"/>
            <a:ext cx="3275846" cy="328339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851920" y="4581128"/>
            <a:ext cx="5112568" cy="1938992"/>
          </a:xfrm>
          <a:prstGeom prst="wedgeRectCallout">
            <a:avLst>
              <a:gd name="adj1" fmla="val -27839"/>
              <a:gd name="adj2" fmla="val -110808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 parents car?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76056" y="4509120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your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12291" name="Picture 3" descr="C:\Users\Utilisateur\AppData\Local\Microsoft\Windows\Temporary Internet Files\Content.IE5\BHO3YV8L\MC9003887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933056"/>
            <a:ext cx="3613414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47864" y="4293096"/>
            <a:ext cx="5544616" cy="2145268"/>
          </a:xfrm>
          <a:prstGeom prst="wedgeRoundRectCallout">
            <a:avLst>
              <a:gd name="adj1" fmla="val -25545"/>
              <a:gd name="adj2" fmla="val -76997"/>
              <a:gd name="adj3" fmla="val 16667"/>
            </a:avLst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Hello,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who’s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_____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teacher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?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516216" y="4293096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your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07904" y="3933056"/>
            <a:ext cx="5184576" cy="286232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  maths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teacher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 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We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like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her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very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much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148064" y="3933056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our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6146" name="Picture 2" descr="C:\Users\Utilisateur\AppData\Local\Microsoft\Windows\Temporary Internet Files\Content.IE5\RXPTVUJI\MC9004154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14744"/>
            <a:ext cx="3275856" cy="389755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47864" y="4293096"/>
            <a:ext cx="4896544" cy="101566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That’s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_____ bag.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pic>
        <p:nvPicPr>
          <p:cNvPr id="1026" name="Picture 2" descr="C:\Users\Utilisateur\AppData\Local\Microsoft\Windows\Temporary Internet Files\Content.IE5\CGSA2OLU\MC90001356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99592" y="2492896"/>
            <a:ext cx="2088232" cy="3952913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4932040" y="4149080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her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47864" y="4293096"/>
            <a:ext cx="5544616" cy="193899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This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teacher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</a:p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like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him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very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much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60032" y="4149080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my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2050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96952"/>
            <a:ext cx="3198214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47864" y="4293096"/>
            <a:ext cx="5544616" cy="193899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Brian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often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helped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by _____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teacher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067944" y="5085184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his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4098" name="Picture 2" descr="C:\Users\Utilisateur\AppData\Local\Microsoft\Windows\Temporary Internet Files\Content.IE5\LVL42UWD\MC9000569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96952"/>
            <a:ext cx="3281103" cy="309634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47864" y="4797152"/>
            <a:ext cx="5544616" cy="193899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I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often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watch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television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with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 parents.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716016" y="5661248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my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3075" name="Picture 3" descr="C:\Users\Utilisateur\AppData\Local\Microsoft\Windows\Temporary Internet Files\Content.IE5\1THN781P\MC90002444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0928"/>
            <a:ext cx="4165103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47864" y="4293096"/>
            <a:ext cx="5328592" cy="101566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What’s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_____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name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?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pic>
        <p:nvPicPr>
          <p:cNvPr id="1026" name="Picture 2" descr="C:\Users\Utilisateur\AppData\Local\Microsoft\Windows\Temporary Internet Files\Content.IE5\CGSA2OLU\MC90001356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99592" y="2492896"/>
            <a:ext cx="2088232" cy="3952913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5076056" y="4221088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her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75856" y="3789040"/>
            <a:ext cx="5328592" cy="286232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The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children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had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their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photo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taken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</a:t>
            </a:r>
            <a:r>
              <a:rPr lang="fr-FR" sz="6000" b="1" dirty="0" err="1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with</a:t>
            </a:r>
            <a:r>
              <a:rPr lang="fr-FR" sz="6000" b="1" dirty="0" smtClean="0">
                <a:solidFill>
                  <a:schemeClr val="accent5">
                    <a:lumMod val="75000"/>
                  </a:schemeClr>
                </a:solidFill>
                <a:latin typeface="Freestyle Script" pitchFamily="66" charset="0"/>
              </a:rPr>
              <a:t> _____  parents.</a:t>
            </a:r>
            <a:endParaRPr lang="fr-FR" sz="6000" b="1" dirty="0">
              <a:solidFill>
                <a:schemeClr val="accent5">
                  <a:lumMod val="75000"/>
                </a:schemeClr>
              </a:solidFill>
              <a:latin typeface="Freestyle Script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23928" y="5589240"/>
            <a:ext cx="223224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b="1" dirty="0" err="1" smtClean="0">
                <a:solidFill>
                  <a:srgbClr val="FF0000"/>
                </a:solidFill>
                <a:latin typeface="Freestyle Script" pitchFamily="66" charset="0"/>
              </a:rPr>
              <a:t>their</a:t>
            </a:r>
            <a:endParaRPr lang="fr-FR" sz="6000" b="1" dirty="0">
              <a:solidFill>
                <a:srgbClr val="FF0000"/>
              </a:solidFill>
              <a:latin typeface="Freestyle Script" pitchFamily="66" charset="0"/>
            </a:endParaRPr>
          </a:p>
        </p:txBody>
      </p:sp>
      <p:pic>
        <p:nvPicPr>
          <p:cNvPr id="5122" name="Picture 2" descr="C:\Users\Utilisateur\AppData\Local\Microsoft\Windows\Temporary Internet Files\Content.IE5\CGSA2OLU\MC900014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2304256" cy="395015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193</Words>
  <Application>Microsoft Office PowerPoint</Application>
  <PresentationFormat>On-screen Show (4:3)</PresentationFormat>
  <Paragraphs>42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7</cp:revision>
  <dcterms:created xsi:type="dcterms:W3CDTF">2010-12-04T08:56:09Z</dcterms:created>
  <dcterms:modified xsi:type="dcterms:W3CDTF">2013-04-11T09:52:00Z</dcterms:modified>
</cp:coreProperties>
</file>