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9" r:id="rId5"/>
    <p:sldId id="260" r:id="rId6"/>
    <p:sldId id="261" r:id="rId7"/>
    <p:sldId id="262" r:id="rId8"/>
    <p:sldId id="258" r:id="rId9"/>
    <p:sldId id="269" r:id="rId10"/>
    <p:sldId id="270" r:id="rId11"/>
    <p:sldId id="263" r:id="rId12"/>
    <p:sldId id="266" r:id="rId13"/>
    <p:sldId id="267" r:id="rId14"/>
    <p:sldId id="271" r:id="rId15"/>
    <p:sldId id="265" r:id="rId16"/>
    <p:sldId id="272" r:id="rId17"/>
    <p:sldId id="276" r:id="rId18"/>
    <p:sldId id="273" r:id="rId19"/>
    <p:sldId id="274" r:id="rId20"/>
    <p:sldId id="275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D3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76" autoAdjust="0"/>
    <p:restoredTop sz="94660"/>
  </p:normalViewPr>
  <p:slideViewPr>
    <p:cSldViewPr>
      <p:cViewPr>
        <p:scale>
          <a:sx n="76" d="100"/>
          <a:sy n="76" d="100"/>
        </p:scale>
        <p:origin x="-1212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CCBA4-82D8-4E89-9C8B-A2C3050F7105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E1EFA-F4E3-404A-9A8C-DED906BD71D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spli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9B94D-6211-4714-9C6D-F63B7D81467E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08889-6BC8-4298-B2CF-B91007F4BE4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spli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3F0F3-2DA5-4BEE-885E-9224C31D0DC0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9A855-941E-4CF1-82C7-3D7AA63AF87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8D241-E5D8-4E9A-B5EB-5BB71558F15D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02A77-39CD-4FC7-A145-5E16FE7B14E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spli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FC664-00B7-4040-AE55-1C2CC1591D72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3D893-E7F3-4086-8B65-731CC9C922F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spli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01097-41B4-4103-AFA7-17DD2BDB1615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E1D72-39F8-4E99-8998-BA7796D8D44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37901-5E74-4F12-A9F6-507F8408F575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EF432-4068-41FB-A28E-6BB054FD5B8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spli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0733E-CCB9-455A-9347-00A855419198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E0587-1CA8-4698-8E68-E1BD62AB220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spli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7B605-174A-4745-AE0A-E910D8221DCC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9517A-EE06-4F8E-AB25-34BC4F02969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spli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D6E6F-8BA0-48FA-87A2-A8960C9C7BC4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98C20-AC29-487B-8778-9272292B63C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spli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7209D-456D-4743-A144-BA210B764600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9C60B-1B04-46B4-BFB0-B3D86AA744B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spli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</a:blip>
          <a:srcRect/>
          <a:stretch>
            <a:fillRect b="5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021A5C4-A372-4CD7-AC42-8B810B855CCA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4EBECC1-C0EB-4C67-9B70-D7AD4619D06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split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67544" y="3212976"/>
            <a:ext cx="8351837" cy="3371136"/>
          </a:xfrm>
          <a:prstGeom prst="round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8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POSSESSIVE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8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PRONOUNS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800" dirty="0" smtClean="0">
                <a:solidFill>
                  <a:srgbClr val="FF0000"/>
                </a:solidFill>
                <a:latin typeface="Snap ITC" pitchFamily="82" charset="0"/>
                <a:cs typeface="+mn-cs"/>
              </a:rPr>
              <a:t>mine; </a:t>
            </a:r>
            <a:r>
              <a:rPr lang="fr-FR" sz="4800" dirty="0" err="1" smtClean="0">
                <a:solidFill>
                  <a:srgbClr val="FF0000"/>
                </a:solidFill>
                <a:latin typeface="Snap ITC" pitchFamily="82" charset="0"/>
                <a:cs typeface="+mn-cs"/>
              </a:rPr>
              <a:t>his</a:t>
            </a:r>
            <a:r>
              <a:rPr lang="fr-FR" sz="4800" dirty="0" smtClean="0">
                <a:solidFill>
                  <a:srgbClr val="FF0000"/>
                </a:solidFill>
                <a:latin typeface="Snap ITC" pitchFamily="82" charset="0"/>
                <a:cs typeface="+mn-cs"/>
              </a:rPr>
              <a:t>; </a:t>
            </a:r>
            <a:r>
              <a:rPr lang="fr-FR" sz="4800" dirty="0" err="1" smtClean="0">
                <a:solidFill>
                  <a:srgbClr val="FF0000"/>
                </a:solidFill>
                <a:latin typeface="Snap ITC" pitchFamily="82" charset="0"/>
                <a:cs typeface="+mn-cs"/>
              </a:rPr>
              <a:t>hers</a:t>
            </a:r>
            <a:r>
              <a:rPr lang="fr-FR" sz="4800" dirty="0" smtClean="0">
                <a:solidFill>
                  <a:srgbClr val="FF0000"/>
                </a:solidFill>
                <a:latin typeface="Snap ITC" pitchFamily="82" charset="0"/>
                <a:cs typeface="+mn-cs"/>
              </a:rPr>
              <a:t>; </a:t>
            </a:r>
            <a:r>
              <a:rPr lang="fr-FR" sz="4800" dirty="0" err="1" smtClean="0">
                <a:solidFill>
                  <a:srgbClr val="FF0000"/>
                </a:solidFill>
                <a:latin typeface="Snap ITC" pitchFamily="82" charset="0"/>
                <a:cs typeface="+mn-cs"/>
              </a:rPr>
              <a:t>its</a:t>
            </a:r>
            <a:r>
              <a:rPr lang="fr-FR" sz="4800" dirty="0" smtClean="0">
                <a:solidFill>
                  <a:srgbClr val="FF0000"/>
                </a:solidFill>
                <a:latin typeface="Snap ITC" pitchFamily="82" charset="0"/>
                <a:cs typeface="+mn-cs"/>
              </a:rPr>
              <a:t>; </a:t>
            </a:r>
            <a:r>
              <a:rPr lang="fr-FR" sz="4800" dirty="0" err="1" smtClean="0">
                <a:solidFill>
                  <a:srgbClr val="FF0000"/>
                </a:solidFill>
                <a:latin typeface="Snap ITC" pitchFamily="82" charset="0"/>
                <a:cs typeface="+mn-cs"/>
              </a:rPr>
              <a:t>yours</a:t>
            </a:r>
            <a:r>
              <a:rPr lang="fr-FR" sz="4800" dirty="0" smtClean="0">
                <a:solidFill>
                  <a:srgbClr val="FF0000"/>
                </a:solidFill>
                <a:latin typeface="Snap ITC" pitchFamily="82" charset="0"/>
                <a:cs typeface="+mn-cs"/>
              </a:rPr>
              <a:t>; ours; </a:t>
            </a:r>
            <a:r>
              <a:rPr lang="fr-FR" sz="4800" dirty="0" err="1" smtClean="0">
                <a:solidFill>
                  <a:srgbClr val="FF0000"/>
                </a:solidFill>
                <a:latin typeface="Snap ITC" pitchFamily="82" charset="0"/>
                <a:cs typeface="+mn-cs"/>
              </a:rPr>
              <a:t>theirs</a:t>
            </a:r>
            <a:endParaRPr lang="fr-FR" sz="4800" dirty="0">
              <a:solidFill>
                <a:srgbClr val="FF0000"/>
              </a:solidFill>
              <a:latin typeface="Snap ITC" pitchFamily="82" charset="0"/>
              <a:cs typeface="+mn-cs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536" y="4077072"/>
            <a:ext cx="8353425" cy="1940957"/>
          </a:xfrm>
          <a:prstGeom prst="round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That’s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our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new house.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3600" dirty="0" smtClean="0">
              <a:solidFill>
                <a:schemeClr val="bg2">
                  <a:lumMod val="50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It’s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________</a:t>
            </a:r>
            <a:endParaRPr lang="fr-FR" sz="3600" dirty="0">
              <a:solidFill>
                <a:schemeClr val="bg2">
                  <a:lumMod val="50000"/>
                </a:schemeClr>
              </a:solidFill>
              <a:latin typeface="Snap ITC" pitchFamily="82" charset="0"/>
              <a:cs typeface="+mn-cs"/>
            </a:endParaRP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4067944" y="5157192"/>
            <a:ext cx="252028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600" dirty="0" smtClean="0">
                <a:solidFill>
                  <a:srgbClr val="FF0000"/>
                </a:solidFill>
                <a:latin typeface="Snap ITC" pitchFamily="82" charset="0"/>
              </a:rPr>
              <a:t>ours</a:t>
            </a:r>
            <a:endParaRPr lang="fr-FR" sz="36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14338" name="Picture 2" descr="C:\Program Files (x86)\Microsoft Office\MEDIA\CAGCAT10\j0090386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492896"/>
            <a:ext cx="1602148" cy="137109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536" y="4077072"/>
            <a:ext cx="8353425" cy="1940957"/>
          </a:xfrm>
          <a:prstGeom prst="round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Does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that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bike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belong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to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you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3600" dirty="0" smtClean="0">
              <a:solidFill>
                <a:schemeClr val="bg2">
                  <a:lumMod val="50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Yes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it’s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________</a:t>
            </a:r>
            <a:endParaRPr lang="fr-FR" sz="3600" dirty="0">
              <a:solidFill>
                <a:schemeClr val="bg2">
                  <a:lumMod val="50000"/>
                </a:schemeClr>
              </a:solidFill>
              <a:latin typeface="Snap ITC" pitchFamily="82" charset="0"/>
              <a:cs typeface="+mn-cs"/>
            </a:endParaRP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4860032" y="5157192"/>
            <a:ext cx="201622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600" dirty="0" smtClean="0">
                <a:solidFill>
                  <a:srgbClr val="FF0000"/>
                </a:solidFill>
                <a:latin typeface="Snap ITC" pitchFamily="82" charset="0"/>
              </a:rPr>
              <a:t>mine</a:t>
            </a:r>
            <a:endParaRPr lang="fr-FR" sz="36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7170" name="Picture 2" descr="C:\Users\Utilisateur\AppData\Local\Microsoft\Windows\Temporary Internet Files\Content.IE5\LVL42UWD\MC9003056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2348880"/>
            <a:ext cx="1800454" cy="1342339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536" y="4077072"/>
            <a:ext cx="8353425" cy="2553891"/>
          </a:xfrm>
          <a:prstGeom prst="round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Does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that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boat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belong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to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your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parents?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3600" dirty="0" smtClean="0">
              <a:solidFill>
                <a:schemeClr val="bg2">
                  <a:lumMod val="50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No,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it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isn’t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 ________</a:t>
            </a:r>
            <a:endParaRPr lang="fr-FR" sz="3600" dirty="0">
              <a:solidFill>
                <a:schemeClr val="bg2">
                  <a:lumMod val="50000"/>
                </a:schemeClr>
              </a:solidFill>
              <a:latin typeface="Snap ITC" pitchFamily="82" charset="0"/>
              <a:cs typeface="+mn-cs"/>
            </a:endParaRP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5436096" y="5733256"/>
            <a:ext cx="201622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600" dirty="0" err="1" smtClean="0">
                <a:solidFill>
                  <a:srgbClr val="FF0000"/>
                </a:solidFill>
                <a:latin typeface="Snap ITC" pitchFamily="82" charset="0"/>
              </a:rPr>
              <a:t>theirs</a:t>
            </a:r>
            <a:endParaRPr lang="fr-FR" sz="36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10242" name="Picture 2" descr="C:\Users\Utilisateur\AppData\Local\Microsoft\Windows\Temporary Internet Files\Content.IE5\53EBHVBY\MC90029633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2708920"/>
            <a:ext cx="2863913" cy="94156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536" y="4077072"/>
            <a:ext cx="8353425" cy="1940957"/>
          </a:xfrm>
          <a:prstGeom prst="round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Is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that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John’s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watch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3600" dirty="0" smtClean="0">
              <a:solidFill>
                <a:schemeClr val="bg2">
                  <a:lumMod val="50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No,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it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isn’t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 ________</a:t>
            </a:r>
            <a:endParaRPr lang="fr-FR" sz="3600" dirty="0">
              <a:solidFill>
                <a:schemeClr val="bg2">
                  <a:lumMod val="50000"/>
                </a:schemeClr>
              </a:solidFill>
              <a:latin typeface="Snap ITC" pitchFamily="82" charset="0"/>
              <a:cs typeface="+mn-cs"/>
            </a:endParaRP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5220072" y="5157192"/>
            <a:ext cx="201622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600" dirty="0" err="1" smtClean="0">
                <a:solidFill>
                  <a:srgbClr val="FF0000"/>
                </a:solidFill>
                <a:latin typeface="Snap ITC" pitchFamily="82" charset="0"/>
              </a:rPr>
              <a:t>his</a:t>
            </a:r>
            <a:endParaRPr lang="fr-FR" sz="36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11267" name="Picture 3" descr="C:\Users\Utilisateur\AppData\Local\Microsoft\Windows\Temporary Internet Files\Content.IE5\LVL42UWD\MC90023276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2564904"/>
            <a:ext cx="2038539" cy="131577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536" y="4077072"/>
            <a:ext cx="8353425" cy="1940957"/>
          </a:xfrm>
          <a:prstGeom prst="round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These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photos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belong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to us.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3600" dirty="0" smtClean="0">
              <a:solidFill>
                <a:schemeClr val="bg2">
                  <a:lumMod val="50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They’re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________</a:t>
            </a:r>
            <a:endParaRPr lang="fr-FR" sz="3600" dirty="0">
              <a:solidFill>
                <a:schemeClr val="bg2">
                  <a:lumMod val="50000"/>
                </a:schemeClr>
              </a:solidFill>
              <a:latin typeface="Snap ITC" pitchFamily="82" charset="0"/>
              <a:cs typeface="+mn-cs"/>
            </a:endParaRP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4572000" y="5157192"/>
            <a:ext cx="252028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600" dirty="0" smtClean="0">
                <a:solidFill>
                  <a:srgbClr val="FF0000"/>
                </a:solidFill>
                <a:latin typeface="Snap ITC" pitchFamily="82" charset="0"/>
              </a:rPr>
              <a:t>ours</a:t>
            </a:r>
            <a:endParaRPr lang="fr-FR" sz="36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15362" name="Picture 2" descr="C:\Users\Utilisateur\AppData\Local\Microsoft\Windows\Temporary Internet Files\Content.IE5\0TY1M3QR\MC90031256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2636912"/>
            <a:ext cx="1816913" cy="99395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536" y="4077072"/>
            <a:ext cx="8353425" cy="1940957"/>
          </a:xfrm>
          <a:prstGeom prst="round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Are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these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keys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yours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3600" dirty="0" smtClean="0">
              <a:solidFill>
                <a:schemeClr val="bg2">
                  <a:lumMod val="50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No,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they’re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not ________</a:t>
            </a:r>
            <a:endParaRPr lang="fr-FR" sz="3600" dirty="0">
              <a:solidFill>
                <a:schemeClr val="bg2">
                  <a:lumMod val="50000"/>
                </a:schemeClr>
              </a:solidFill>
              <a:latin typeface="Snap ITC" pitchFamily="82" charset="0"/>
              <a:cs typeface="+mn-cs"/>
            </a:endParaRP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5652120" y="5157192"/>
            <a:ext cx="273630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600" dirty="0" smtClean="0">
                <a:solidFill>
                  <a:srgbClr val="FF0000"/>
                </a:solidFill>
                <a:latin typeface="Snap ITC" pitchFamily="82" charset="0"/>
              </a:rPr>
              <a:t>mine/ours</a:t>
            </a:r>
            <a:endParaRPr lang="fr-FR" sz="36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9218" name="Picture 2" descr="C:\Users\Utilisateur\AppData\Local\Microsoft\Windows\Temporary Internet Files\Content.IE5\RXPTVUJI\MC90023836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2708920"/>
            <a:ext cx="1449135" cy="115212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536" y="4077072"/>
            <a:ext cx="8353425" cy="1940957"/>
          </a:xfrm>
          <a:prstGeom prst="round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This bag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belongs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to Mary.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3600" dirty="0" smtClean="0">
              <a:solidFill>
                <a:schemeClr val="bg2">
                  <a:lumMod val="50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It’s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 ________</a:t>
            </a:r>
            <a:endParaRPr lang="fr-FR" sz="3600" dirty="0">
              <a:solidFill>
                <a:schemeClr val="bg2">
                  <a:lumMod val="50000"/>
                </a:schemeClr>
              </a:solidFill>
              <a:latin typeface="Snap ITC" pitchFamily="82" charset="0"/>
              <a:cs typeface="+mn-cs"/>
            </a:endParaRP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4067944" y="5157192"/>
            <a:ext cx="252028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600" dirty="0" err="1" smtClean="0">
                <a:solidFill>
                  <a:srgbClr val="FF0000"/>
                </a:solidFill>
                <a:latin typeface="Snap ITC" pitchFamily="82" charset="0"/>
              </a:rPr>
              <a:t>hers</a:t>
            </a:r>
            <a:endParaRPr lang="fr-FR" sz="36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16386" name="Picture 2" descr="C:\Users\Utilisateur\AppData\Local\Microsoft\Windows\Temporary Internet Files\Content.IE5\CGSA2OLU\MC90023767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1700808"/>
            <a:ext cx="2332776" cy="259985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536" y="4077072"/>
            <a:ext cx="8353425" cy="2553891"/>
          </a:xfrm>
          <a:prstGeom prst="round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Do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those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motorbikes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belong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to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your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friends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?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3600" dirty="0" smtClean="0">
              <a:solidFill>
                <a:schemeClr val="bg2">
                  <a:lumMod val="50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No,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they’re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not  ________</a:t>
            </a:r>
            <a:endParaRPr lang="fr-FR" sz="3600" dirty="0">
              <a:solidFill>
                <a:schemeClr val="bg2">
                  <a:lumMod val="50000"/>
                </a:schemeClr>
              </a:solidFill>
              <a:latin typeface="Snap ITC" pitchFamily="82" charset="0"/>
              <a:cs typeface="+mn-cs"/>
            </a:endParaRP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5508104" y="5733256"/>
            <a:ext cx="252028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600" dirty="0" err="1" smtClean="0">
                <a:solidFill>
                  <a:srgbClr val="FF0000"/>
                </a:solidFill>
                <a:latin typeface="Snap ITC" pitchFamily="82" charset="0"/>
              </a:rPr>
              <a:t>theirs</a:t>
            </a:r>
            <a:endParaRPr lang="fr-FR" sz="36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19459" name="Picture 3" descr="C:\Users\Utilisateur\AppData\Local\Microsoft\Windows\Temporary Internet Files\Content.IE5\BHO3YV8L\MC90032094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2276872"/>
            <a:ext cx="1816913" cy="1312164"/>
          </a:xfrm>
          <a:prstGeom prst="rect">
            <a:avLst/>
          </a:prstGeom>
          <a:noFill/>
        </p:spPr>
      </p:pic>
      <p:pic>
        <p:nvPicPr>
          <p:cNvPr id="19460" name="Picture 4" descr="C:\Users\Utilisateur\AppData\Local\Microsoft\Windows\Temporary Internet Files\Content.IE5\1THN781P\MC90031122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2924944"/>
            <a:ext cx="1813255" cy="953719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536" y="4077072"/>
            <a:ext cx="8353425" cy="1940957"/>
          </a:xfrm>
          <a:prstGeom prst="round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These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are the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children’s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toys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3600" dirty="0" smtClean="0">
              <a:solidFill>
                <a:schemeClr val="bg2">
                  <a:lumMod val="50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They’re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  ________</a:t>
            </a:r>
            <a:endParaRPr lang="fr-FR" sz="3600" dirty="0">
              <a:solidFill>
                <a:schemeClr val="bg2">
                  <a:lumMod val="50000"/>
                </a:schemeClr>
              </a:solidFill>
              <a:latin typeface="Snap ITC" pitchFamily="82" charset="0"/>
              <a:cs typeface="+mn-cs"/>
            </a:endParaRP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4572000" y="5157192"/>
            <a:ext cx="252028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600" dirty="0" err="1" smtClean="0">
                <a:solidFill>
                  <a:srgbClr val="FF0000"/>
                </a:solidFill>
                <a:latin typeface="Snap ITC" pitchFamily="82" charset="0"/>
              </a:rPr>
              <a:t>theirs</a:t>
            </a:r>
            <a:endParaRPr lang="fr-FR" sz="36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17410" name="Picture 2" descr="C:\Users\Utilisateur\AppData\Local\Microsoft\Windows\Temporary Internet Files\Content.IE5\A51V1770\MC90028715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2708920"/>
            <a:ext cx="1694244" cy="1176780"/>
          </a:xfrm>
          <a:prstGeom prst="rect">
            <a:avLst/>
          </a:prstGeom>
          <a:noFill/>
        </p:spPr>
      </p:pic>
      <p:pic>
        <p:nvPicPr>
          <p:cNvPr id="17411" name="Picture 3" descr="C:\Users\Utilisateur\AppData\Local\Microsoft\Windows\Temporary Internet Files\Content.IE5\RXPTVUJI\MC90033148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2132856"/>
            <a:ext cx="1676400" cy="1789568"/>
          </a:xfrm>
          <a:prstGeom prst="rect">
            <a:avLst/>
          </a:prstGeom>
          <a:noFill/>
        </p:spPr>
      </p:pic>
      <p:pic>
        <p:nvPicPr>
          <p:cNvPr id="17412" name="Picture 4" descr="C:\Users\Utilisateur\AppData\Local\Microsoft\Windows\Temporary Internet Files\Content.IE5\RXPTVUJI\MC90023214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688" y="2204864"/>
            <a:ext cx="1768444" cy="18499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536" y="4077072"/>
            <a:ext cx="8353425" cy="1940957"/>
          </a:xfrm>
          <a:prstGeom prst="round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Is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that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Jack’s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scooter?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3600" dirty="0" smtClean="0">
              <a:solidFill>
                <a:schemeClr val="bg2">
                  <a:lumMod val="50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No,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it’s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not ________</a:t>
            </a:r>
            <a:endParaRPr lang="fr-FR" sz="3600" dirty="0">
              <a:solidFill>
                <a:schemeClr val="bg2">
                  <a:lumMod val="50000"/>
                </a:schemeClr>
              </a:solidFill>
              <a:latin typeface="Snap ITC" pitchFamily="82" charset="0"/>
              <a:cs typeface="+mn-cs"/>
            </a:endParaRP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5076056" y="5157192"/>
            <a:ext cx="252028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600" dirty="0" err="1" smtClean="0">
                <a:solidFill>
                  <a:srgbClr val="FF0000"/>
                </a:solidFill>
                <a:latin typeface="Snap ITC" pitchFamily="82" charset="0"/>
              </a:rPr>
              <a:t>his</a:t>
            </a:r>
            <a:endParaRPr lang="fr-FR" sz="36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18434" name="Picture 2" descr="C:\Users\Utilisateur\AppData\Local\Microsoft\Windows\Temporary Internet Files\Content.IE5\RXPTVUJI\MC90032665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2060848"/>
            <a:ext cx="1794967" cy="178582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288" y="4365625"/>
            <a:ext cx="8353425" cy="1940957"/>
          </a:xfrm>
          <a:prstGeom prst="round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Are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those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gloves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Jenny’s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3600" dirty="0" smtClean="0">
              <a:solidFill>
                <a:schemeClr val="bg2">
                  <a:lumMod val="50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Yes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they’re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___________</a:t>
            </a:r>
            <a:endParaRPr lang="fr-FR" sz="3600" dirty="0">
              <a:solidFill>
                <a:schemeClr val="bg2">
                  <a:lumMod val="50000"/>
                </a:schemeClr>
              </a:solidFill>
              <a:latin typeface="Snap ITC" pitchFamily="82" charset="0"/>
              <a:cs typeface="+mn-cs"/>
            </a:endParaRP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5220072" y="5301208"/>
            <a:ext cx="201622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600" dirty="0" err="1" smtClean="0">
                <a:solidFill>
                  <a:srgbClr val="FF0000"/>
                </a:solidFill>
                <a:latin typeface="Snap ITC" pitchFamily="82" charset="0"/>
              </a:rPr>
              <a:t>hers</a:t>
            </a:r>
            <a:endParaRPr lang="fr-FR" sz="36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1026" name="Picture 2" descr="C:\Users\Utilisateur\AppData\Local\Microsoft\Windows\Temporary Internet Files\Content.IE5\BHO3YV8L\MC900340194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2756984">
            <a:off x="5868144" y="2420888"/>
            <a:ext cx="1832458" cy="179588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536" y="4077072"/>
            <a:ext cx="8353425" cy="1940957"/>
          </a:xfrm>
          <a:prstGeom prst="round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Are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they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your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motorbikes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?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3600" dirty="0" smtClean="0">
              <a:solidFill>
                <a:schemeClr val="bg2">
                  <a:lumMod val="50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Yes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they’re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________</a:t>
            </a:r>
            <a:endParaRPr lang="fr-FR" sz="3600" dirty="0">
              <a:solidFill>
                <a:schemeClr val="bg2">
                  <a:lumMod val="50000"/>
                </a:schemeClr>
              </a:solidFill>
              <a:latin typeface="Snap ITC" pitchFamily="82" charset="0"/>
              <a:cs typeface="+mn-cs"/>
            </a:endParaRP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5076056" y="5157192"/>
            <a:ext cx="252028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600" dirty="0" smtClean="0">
                <a:solidFill>
                  <a:srgbClr val="FF0000"/>
                </a:solidFill>
                <a:latin typeface="Snap ITC" pitchFamily="82" charset="0"/>
              </a:rPr>
              <a:t>ours</a:t>
            </a:r>
            <a:endParaRPr lang="fr-FR" sz="36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19459" name="Picture 3" descr="C:\Users\Utilisateur\AppData\Local\Microsoft\Windows\Temporary Internet Files\Content.IE5\BHO3YV8L\MC90032094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2276872"/>
            <a:ext cx="1816913" cy="1312164"/>
          </a:xfrm>
          <a:prstGeom prst="rect">
            <a:avLst/>
          </a:prstGeom>
          <a:noFill/>
        </p:spPr>
      </p:pic>
      <p:pic>
        <p:nvPicPr>
          <p:cNvPr id="19460" name="Picture 4" descr="C:\Users\Utilisateur\AppData\Local\Microsoft\Windows\Temporary Internet Files\Content.IE5\1THN781P\MC90031122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2924944"/>
            <a:ext cx="1813255" cy="953719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536" y="4077072"/>
            <a:ext cx="8353425" cy="2553891"/>
          </a:xfrm>
          <a:prstGeom prst="round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That cottage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belongs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to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my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friends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It’s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________</a:t>
            </a:r>
            <a:endParaRPr lang="fr-FR" sz="3600" dirty="0">
              <a:solidFill>
                <a:schemeClr val="bg2">
                  <a:lumMod val="50000"/>
                </a:schemeClr>
              </a:solidFill>
              <a:latin typeface="Snap ITC" pitchFamily="82" charset="0"/>
              <a:cs typeface="+mn-cs"/>
            </a:endParaRP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4139952" y="5805264"/>
            <a:ext cx="252028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600" dirty="0" err="1" smtClean="0">
                <a:solidFill>
                  <a:srgbClr val="FF0000"/>
                </a:solidFill>
                <a:latin typeface="Snap ITC" pitchFamily="82" charset="0"/>
              </a:rPr>
              <a:t>theirs</a:t>
            </a:r>
            <a:endParaRPr lang="fr-FR" sz="36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20484" name="Picture 4" descr="C:\Users\Utilisateur\AppData\Local\Microsoft\Windows\Temporary Internet Files\Content.IE5\LVL42UWD\MC90041347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2060848"/>
            <a:ext cx="2251295" cy="193442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536" y="4077072"/>
            <a:ext cx="8353425" cy="2553891"/>
          </a:xfrm>
          <a:prstGeom prst="round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Are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those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our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packed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lunches?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Yes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they’re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 ________</a:t>
            </a:r>
            <a:endParaRPr lang="fr-FR" sz="3600" dirty="0">
              <a:solidFill>
                <a:schemeClr val="bg2">
                  <a:lumMod val="50000"/>
                </a:schemeClr>
              </a:solidFill>
              <a:latin typeface="Snap ITC" pitchFamily="82" charset="0"/>
              <a:cs typeface="+mn-cs"/>
            </a:endParaRP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5220072" y="5733256"/>
            <a:ext cx="252028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600" dirty="0" smtClean="0">
                <a:solidFill>
                  <a:srgbClr val="FF0000"/>
                </a:solidFill>
                <a:latin typeface="Snap ITC" pitchFamily="82" charset="0"/>
              </a:rPr>
              <a:t>ours</a:t>
            </a:r>
            <a:endParaRPr lang="fr-FR" sz="36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21509" name="Picture 5" descr="C:\Users\Utilisateur\AppData\Local\Microsoft\Windows\Temporary Internet Files\Content.IE5\CGSA2OLU\MC90038401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2132856"/>
            <a:ext cx="1881835" cy="1900123"/>
          </a:xfrm>
          <a:prstGeom prst="rect">
            <a:avLst/>
          </a:prstGeom>
          <a:noFill/>
        </p:spPr>
      </p:pic>
      <p:pic>
        <p:nvPicPr>
          <p:cNvPr id="21510" name="Picture 6" descr="C:\Users\Utilisateur\AppData\Local\Microsoft\Windows\Temporary Internet Files\Content.IE5\CGSA2OLU\MC90038401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2132856"/>
            <a:ext cx="1881835" cy="190012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536" y="4077072"/>
            <a:ext cx="8353425" cy="1940957"/>
          </a:xfrm>
          <a:prstGeom prst="round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Is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that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present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for me?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Yes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it’s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 ________</a:t>
            </a:r>
            <a:endParaRPr lang="fr-FR" sz="3600" dirty="0">
              <a:solidFill>
                <a:schemeClr val="bg2">
                  <a:lumMod val="50000"/>
                </a:schemeClr>
              </a:solidFill>
              <a:latin typeface="Snap ITC" pitchFamily="82" charset="0"/>
              <a:cs typeface="+mn-cs"/>
            </a:endParaRP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4716016" y="5157192"/>
            <a:ext cx="252028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600" dirty="0" err="1" smtClean="0">
                <a:solidFill>
                  <a:srgbClr val="FF0000"/>
                </a:solidFill>
                <a:latin typeface="Snap ITC" pitchFamily="82" charset="0"/>
              </a:rPr>
              <a:t>yours</a:t>
            </a:r>
            <a:endParaRPr lang="fr-FR" sz="36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22530" name="Picture 2" descr="C:\Users\Utilisateur\AppData\Local\Microsoft\Windows\Temporary Internet Files\Content.IE5\RXPTVUJI\MC90019923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2348880"/>
            <a:ext cx="1051711" cy="137612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536" y="4077072"/>
            <a:ext cx="8353425" cy="2553891"/>
          </a:xfrm>
          <a:prstGeom prst="round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Is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that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present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for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our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grandfather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Yes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it’s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 ________</a:t>
            </a:r>
            <a:endParaRPr lang="fr-FR" sz="3600" dirty="0">
              <a:solidFill>
                <a:schemeClr val="bg2">
                  <a:lumMod val="50000"/>
                </a:schemeClr>
              </a:solidFill>
              <a:latin typeface="Snap ITC" pitchFamily="82" charset="0"/>
              <a:cs typeface="+mn-cs"/>
            </a:endParaRP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5004048" y="5805264"/>
            <a:ext cx="16561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600" dirty="0" err="1" smtClean="0">
                <a:solidFill>
                  <a:srgbClr val="FF0000"/>
                </a:solidFill>
                <a:latin typeface="Snap ITC" pitchFamily="82" charset="0"/>
              </a:rPr>
              <a:t>his</a:t>
            </a:r>
            <a:endParaRPr lang="fr-FR" sz="36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23555" name="Picture 3" descr="C:\Users\Utilisateur\AppData\Local\Microsoft\Windows\Temporary Internet Files\Content.IE5\0TY1M3QR\MC900436403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2276872"/>
            <a:ext cx="1457320" cy="145732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536" y="4077072"/>
            <a:ext cx="8353425" cy="2553891"/>
          </a:xfrm>
          <a:prstGeom prst="round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Do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those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bikes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belong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to the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twins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3600" dirty="0" smtClean="0">
              <a:solidFill>
                <a:schemeClr val="bg2">
                  <a:lumMod val="50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Yes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they’re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 ________</a:t>
            </a:r>
            <a:endParaRPr lang="fr-FR" sz="3600" dirty="0">
              <a:solidFill>
                <a:schemeClr val="bg2">
                  <a:lumMod val="50000"/>
                </a:schemeClr>
              </a:solidFill>
              <a:latin typeface="Snap ITC" pitchFamily="82" charset="0"/>
              <a:cs typeface="+mn-cs"/>
            </a:endParaRP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5364088" y="5733256"/>
            <a:ext cx="201622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600" dirty="0" err="1" smtClean="0">
                <a:solidFill>
                  <a:srgbClr val="FF0000"/>
                </a:solidFill>
                <a:latin typeface="Snap ITC" pitchFamily="82" charset="0"/>
              </a:rPr>
              <a:t>theirs</a:t>
            </a:r>
            <a:endParaRPr lang="fr-FR" sz="36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7170" name="Picture 2" descr="C:\Users\Utilisateur\AppData\Local\Microsoft\Windows\Temporary Internet Files\Content.IE5\LVL42UWD\MC9003056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2348880"/>
            <a:ext cx="1800454" cy="1342339"/>
          </a:xfrm>
          <a:prstGeom prst="rect">
            <a:avLst/>
          </a:prstGeom>
          <a:noFill/>
        </p:spPr>
      </p:pic>
      <p:pic>
        <p:nvPicPr>
          <p:cNvPr id="8194" name="Picture 2" descr="C:\Users\Utilisateur\AppData\Local\Microsoft\Windows\Temporary Internet Files\Content.IE5\LVL42UWD\MC9003056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2564904"/>
            <a:ext cx="1800454" cy="1342339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67544" y="4149080"/>
            <a:ext cx="8353425" cy="2553891"/>
          </a:xfrm>
          <a:prstGeom prst="round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Are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those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books the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children’s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3600" dirty="0" smtClean="0">
              <a:solidFill>
                <a:schemeClr val="bg2">
                  <a:lumMod val="50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No,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they’re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not _____</a:t>
            </a:r>
            <a:endParaRPr lang="fr-FR" sz="3600" dirty="0">
              <a:solidFill>
                <a:schemeClr val="bg2">
                  <a:lumMod val="50000"/>
                </a:schemeClr>
              </a:solidFill>
              <a:latin typeface="Snap ITC" pitchFamily="82" charset="0"/>
              <a:cs typeface="+mn-cs"/>
            </a:endParaRP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6084168" y="5805264"/>
            <a:ext cx="201622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600" dirty="0" err="1" smtClean="0">
                <a:solidFill>
                  <a:srgbClr val="FF0000"/>
                </a:solidFill>
                <a:latin typeface="Snap ITC" pitchFamily="82" charset="0"/>
              </a:rPr>
              <a:t>theirs</a:t>
            </a:r>
            <a:endParaRPr lang="fr-FR" sz="36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3074" name="Picture 2" descr="C:\Users\Utilisateur\AppData\Local\Microsoft\Windows\Temporary Internet Files\Content.IE5\1THN781P\MC9000903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2276872"/>
            <a:ext cx="2456507" cy="178353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288" y="4365625"/>
            <a:ext cx="8353425" cy="1940957"/>
          </a:xfrm>
          <a:prstGeom prst="round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Is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that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car the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policeman’s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3600" dirty="0" smtClean="0">
              <a:solidFill>
                <a:schemeClr val="bg2">
                  <a:lumMod val="50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Yes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it’s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___________</a:t>
            </a:r>
            <a:endParaRPr lang="fr-FR" sz="3600" dirty="0">
              <a:solidFill>
                <a:schemeClr val="bg2">
                  <a:lumMod val="50000"/>
                </a:schemeClr>
              </a:solidFill>
              <a:latin typeface="Snap ITC" pitchFamily="82" charset="0"/>
              <a:cs typeface="+mn-cs"/>
            </a:endParaRP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4716016" y="5373216"/>
            <a:ext cx="201622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600" dirty="0" err="1" smtClean="0">
                <a:solidFill>
                  <a:srgbClr val="FF0000"/>
                </a:solidFill>
                <a:latin typeface="Snap ITC" pitchFamily="82" charset="0"/>
              </a:rPr>
              <a:t>his</a:t>
            </a:r>
            <a:endParaRPr lang="fr-FR" sz="36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4098" name="Picture 2" descr="C:\Users\Utilisateur\AppData\Local\Microsoft\Windows\Temporary Internet Files\Content.IE5\BHO3YV8L\MC90043549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2420888"/>
            <a:ext cx="1841500" cy="15113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288" y="4365625"/>
            <a:ext cx="8353425" cy="1940957"/>
          </a:xfrm>
          <a:prstGeom prst="round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Is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that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Kate’s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racket?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3600" dirty="0" smtClean="0">
              <a:solidFill>
                <a:schemeClr val="bg2">
                  <a:lumMod val="50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Yes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it’s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___________</a:t>
            </a:r>
            <a:endParaRPr lang="fr-FR" sz="3600" dirty="0">
              <a:solidFill>
                <a:schemeClr val="bg2">
                  <a:lumMod val="50000"/>
                </a:schemeClr>
              </a:solidFill>
              <a:latin typeface="Snap ITC" pitchFamily="82" charset="0"/>
              <a:cs typeface="+mn-cs"/>
            </a:endParaRP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4716016" y="5373216"/>
            <a:ext cx="201622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600" dirty="0" err="1" smtClean="0">
                <a:solidFill>
                  <a:srgbClr val="FF0000"/>
                </a:solidFill>
                <a:latin typeface="Snap ITC" pitchFamily="82" charset="0"/>
              </a:rPr>
              <a:t>hers</a:t>
            </a:r>
            <a:endParaRPr lang="fr-FR" sz="36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5122" name="Picture 2" descr="C:\Users\Utilisateur\AppData\Local\Microsoft\Windows\Temporary Internet Files\Content.IE5\53EBHVBY\MC90035126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2492896"/>
            <a:ext cx="1810693" cy="143346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536" y="4077072"/>
            <a:ext cx="8353425" cy="2553891"/>
          </a:xfrm>
          <a:prstGeom prst="round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Is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that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David and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Linda’s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baby?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3600" dirty="0" smtClean="0">
              <a:solidFill>
                <a:schemeClr val="bg2">
                  <a:lumMod val="50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No,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it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isn’t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________</a:t>
            </a:r>
            <a:endParaRPr lang="fr-FR" sz="3600" dirty="0">
              <a:solidFill>
                <a:schemeClr val="bg2">
                  <a:lumMod val="50000"/>
                </a:schemeClr>
              </a:solidFill>
              <a:latin typeface="Snap ITC" pitchFamily="82" charset="0"/>
              <a:cs typeface="+mn-cs"/>
            </a:endParaRP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5292080" y="5805264"/>
            <a:ext cx="201622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600" dirty="0" err="1" smtClean="0">
                <a:solidFill>
                  <a:srgbClr val="FF0000"/>
                </a:solidFill>
                <a:latin typeface="Snap ITC" pitchFamily="82" charset="0"/>
              </a:rPr>
              <a:t>theirs</a:t>
            </a:r>
            <a:endParaRPr lang="fr-FR" sz="36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6146" name="Picture 2" descr="C:\Users\Utilisateur\AppData\Local\Microsoft\Windows\Temporary Internet Files\Content.IE5\RXPTVUJI\MC90039078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2348880"/>
            <a:ext cx="1613916" cy="186720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288" y="4365625"/>
            <a:ext cx="8353425" cy="1940957"/>
          </a:xfrm>
          <a:prstGeom prst="round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Is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that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coat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Sophie’s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3600" dirty="0" smtClean="0">
              <a:solidFill>
                <a:schemeClr val="bg2">
                  <a:lumMod val="50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No,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it’s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not ___________</a:t>
            </a:r>
            <a:endParaRPr lang="fr-FR" sz="3600" dirty="0">
              <a:solidFill>
                <a:schemeClr val="bg2">
                  <a:lumMod val="50000"/>
                </a:schemeClr>
              </a:solidFill>
              <a:latin typeface="Snap ITC" pitchFamily="82" charset="0"/>
              <a:cs typeface="+mn-cs"/>
            </a:endParaRP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5220072" y="5301208"/>
            <a:ext cx="201622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600" dirty="0" err="1" smtClean="0">
                <a:solidFill>
                  <a:srgbClr val="FF0000"/>
                </a:solidFill>
                <a:latin typeface="Snap ITC" pitchFamily="82" charset="0"/>
              </a:rPr>
              <a:t>hers</a:t>
            </a:r>
            <a:endParaRPr lang="fr-FR" sz="36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2051" name="Picture 3" descr="C:\Users\Utilisateur\AppData\Local\Microsoft\Windows\Temporary Internet Files\Content.IE5\0TY1M3QR\MC90005558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204864"/>
            <a:ext cx="1670584" cy="214843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536" y="4077072"/>
            <a:ext cx="8353425" cy="1940957"/>
          </a:xfrm>
          <a:prstGeom prst="round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Is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that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granny’s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teapot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3600" dirty="0" smtClean="0">
              <a:solidFill>
                <a:schemeClr val="bg2">
                  <a:lumMod val="50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Yes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, </a:t>
            </a:r>
            <a:r>
              <a:rPr lang="fr-FR" sz="3600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it’s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________</a:t>
            </a:r>
            <a:endParaRPr lang="fr-FR" sz="3600" dirty="0">
              <a:solidFill>
                <a:schemeClr val="bg2">
                  <a:lumMod val="50000"/>
                </a:schemeClr>
              </a:solidFill>
              <a:latin typeface="Snap ITC" pitchFamily="82" charset="0"/>
              <a:cs typeface="+mn-cs"/>
            </a:endParaRP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4716016" y="5157192"/>
            <a:ext cx="252028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600" dirty="0" err="1" smtClean="0">
                <a:solidFill>
                  <a:srgbClr val="FF0000"/>
                </a:solidFill>
                <a:latin typeface="Snap ITC" pitchFamily="82" charset="0"/>
              </a:rPr>
              <a:t>hers</a:t>
            </a:r>
            <a:endParaRPr lang="fr-FR" sz="36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13314" name="Picture 2" descr="C:\Users\Utilisateur\AppData\Local\Microsoft\Windows\Temporary Internet Files\Content.IE5\1THN781P\MC90039147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2132856"/>
            <a:ext cx="1824228" cy="171907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272</Words>
  <Application>Microsoft Office PowerPoint</Application>
  <PresentationFormat>On-screen Show (4:3)</PresentationFormat>
  <Paragraphs>95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MOURNARD</dc:creator>
  <cp:lastModifiedBy>Gareth Pitchford</cp:lastModifiedBy>
  <cp:revision>12</cp:revision>
  <dcterms:created xsi:type="dcterms:W3CDTF">2010-10-08T09:12:53Z</dcterms:created>
  <dcterms:modified xsi:type="dcterms:W3CDTF">2013-04-11T09:46:40Z</dcterms:modified>
</cp:coreProperties>
</file>