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66" r:id="rId15"/>
    <p:sldId id="267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1D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9CCBA4-82D8-4E89-9C8B-A2C3050F710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E1EFA-F4E3-404A-9A8C-DED906BD71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9B94D-6211-4714-9C6D-F63B7D81467E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08889-6BC8-4298-B2CF-B91007F4BE4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3F0F3-2DA5-4BEE-885E-9224C31D0DC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9A855-941E-4CF1-82C7-3D7AA63AF87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8D241-E5D8-4E9A-B5EB-5BB71558F15D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02A77-39CD-4FC7-A145-5E16FE7B14E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C664-00B7-4040-AE55-1C2CC1591D72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3D893-E7F3-4086-8B65-731CC9C922F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01097-41B4-4103-AFA7-17DD2BDB161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E1D72-39F8-4E99-8998-BA7796D8D44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37901-5E74-4F12-A9F6-507F8408F575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EF432-4068-41FB-A28E-6BB054FD5B8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0733E-CCB9-455A-9347-00A855419198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E0587-1CA8-4698-8E68-E1BD62AB220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7B605-174A-4745-AE0A-E910D8221DCC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517A-EE06-4F8E-AB25-34BC4F0296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D6E6F-8BA0-48FA-87A2-A8960C9C7BC4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8C20-AC29-487B-8778-9272292B63C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7209D-456D-4743-A144-BA210B764600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9C60B-1B04-46B4-BFB0-B3D86AA744B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b="5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21A5C4-A372-4CD7-AC42-8B810B855CCA}" type="datetimeFigureOut">
              <a:rPr lang="fr-FR"/>
              <a:pPr>
                <a:defRPr/>
              </a:pPr>
              <a:t>11/04/2013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EBECC1-C0EB-4C67-9B70-D7AD4619D06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68313" y="2887663"/>
            <a:ext cx="8351837" cy="3970337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Can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find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the correct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pronoun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or possessive adjective?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my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his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she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her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its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we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our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your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they</a:t>
            </a:r>
            <a:r>
              <a:rPr lang="fr-FR" sz="28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/ </a:t>
            </a:r>
            <a:r>
              <a:rPr lang="fr-FR" sz="28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their</a:t>
            </a:r>
            <a:endParaRPr lang="fr-FR" sz="2800" dirty="0">
              <a:solidFill>
                <a:schemeClr val="bg2">
                  <a:lumMod val="50000"/>
                </a:schemeClr>
              </a:solidFill>
              <a:latin typeface="Snap ITC" pitchFamily="82" charset="0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 good dog.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908175" y="4292600"/>
            <a:ext cx="1439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It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754188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Bob and I go to Elphinstone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school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  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 good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school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563938" y="4868863"/>
            <a:ext cx="14398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It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200150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My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teacher’s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Miss Grey.  __________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very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nice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 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059113" y="4868863"/>
            <a:ext cx="14414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She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200150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husband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teaches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our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school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too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827088" y="4292600"/>
            <a:ext cx="14414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Her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200150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What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about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you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What’s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779838" y="4868863"/>
            <a:ext cx="14398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your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Where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are 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?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427538" y="4292600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you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Hello, 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name’s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Janet. 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987675" y="4292600"/>
            <a:ext cx="1223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my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am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twelve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years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old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187450" y="4292600"/>
            <a:ext cx="1223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I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Meet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brother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3563938" y="4292600"/>
            <a:ext cx="12239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my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name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Bob.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2268538" y="4365625"/>
            <a:ext cx="12239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His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 are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London.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692275" y="4292600"/>
            <a:ext cx="1223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We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1200150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Linda and David are _______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friends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6588125" y="4292600"/>
            <a:ext cx="12239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our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________ are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from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Liverpool.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1187450" y="4292600"/>
            <a:ext cx="14398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They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95288" y="4365625"/>
            <a:ext cx="8353425" cy="646113"/>
          </a:xfrm>
          <a:prstGeom prst="rect">
            <a:avLst/>
          </a:prstGeom>
          <a:solidFill>
            <a:srgbClr val="A1D3E3"/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Nelly </a:t>
            </a:r>
            <a:r>
              <a:rPr lang="fr-FR" sz="3600" dirty="0" err="1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is</a:t>
            </a:r>
            <a:r>
              <a:rPr lang="fr-FR" sz="3600" dirty="0">
                <a:solidFill>
                  <a:schemeClr val="bg2">
                    <a:lumMod val="50000"/>
                  </a:schemeClr>
                </a:solidFill>
                <a:latin typeface="Snap ITC" pitchFamily="82" charset="0"/>
                <a:cs typeface="+mn-cs"/>
              </a:rPr>
              <a:t> ________ dog.</a:t>
            </a:r>
          </a:p>
        </p:txBody>
      </p:sp>
      <p:sp>
        <p:nvSpPr>
          <p:cNvPr id="3" name="ZoneTexte 2"/>
          <p:cNvSpPr txBox="1">
            <a:spLocks noChangeArrowheads="1"/>
          </p:cNvSpPr>
          <p:nvPr/>
        </p:nvSpPr>
        <p:spPr bwMode="auto">
          <a:xfrm>
            <a:off x="4211638" y="4365625"/>
            <a:ext cx="14398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3600">
                <a:solidFill>
                  <a:srgbClr val="FF0000"/>
                </a:solidFill>
                <a:latin typeface="Snap ITC" pitchFamily="82" charset="0"/>
              </a:rPr>
              <a:t>our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141</Words>
  <Application>Microsoft Office PowerPoint</Application>
  <PresentationFormat>On-screen Show (4:3)</PresentationFormat>
  <Paragraphs>37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2</cp:revision>
  <dcterms:created xsi:type="dcterms:W3CDTF">2010-10-08T09:12:53Z</dcterms:created>
  <dcterms:modified xsi:type="dcterms:W3CDTF">2013-04-11T09:49:12Z</dcterms:modified>
</cp:coreProperties>
</file>