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C1823-9E61-40B4-AA4F-3EAFE830B082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33A5F-4D4A-4D98-82F6-57DFD661F959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67744" y="4509120"/>
            <a:ext cx="450315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Ravie" pitchFamily="82" charset="0"/>
              </a:rPr>
              <a:t>Question </a:t>
            </a:r>
          </a:p>
          <a:p>
            <a:pPr algn="ctr"/>
            <a:r>
              <a:rPr lang="fr-FR" sz="5400" b="1" cap="none" spc="0" dirty="0" smtClean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Ravie" pitchFamily="82" charset="0"/>
              </a:rPr>
              <a:t>tags</a:t>
            </a:r>
            <a:endParaRPr lang="fr-FR" sz="5400" b="1" cap="none" spc="0" dirty="0">
              <a:ln w="17780" cmpd="sng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He </a:t>
            </a:r>
            <a:r>
              <a:rPr lang="fr-FR" sz="2800" dirty="0" err="1" smtClean="0">
                <a:latin typeface="Ravie" pitchFamily="82" charset="0"/>
              </a:rPr>
              <a:t>isn’t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working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today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12160" y="537321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is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Brian’s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reading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537321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isn’t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You </a:t>
            </a:r>
            <a:r>
              <a:rPr lang="fr-FR" sz="2800" dirty="0" err="1" smtClean="0">
                <a:latin typeface="Ravie" pitchFamily="82" charset="0"/>
              </a:rPr>
              <a:t>can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swim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716016" y="530120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can’t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you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She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can’t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play</a:t>
            </a:r>
            <a:r>
              <a:rPr lang="fr-FR" sz="2800" dirty="0" smtClean="0">
                <a:latin typeface="Ravie" pitchFamily="82" charset="0"/>
              </a:rPr>
              <a:t> the piano,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87824" y="580526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can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she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30120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She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saw</a:t>
            </a:r>
            <a:r>
              <a:rPr lang="fr-FR" sz="2800" dirty="0" smtClean="0">
                <a:latin typeface="Ravie" pitchFamily="82" charset="0"/>
              </a:rPr>
              <a:t> Bill </a:t>
            </a:r>
            <a:r>
              <a:rPr lang="fr-FR" sz="2800" dirty="0" err="1" smtClean="0">
                <a:latin typeface="Ravie" pitchFamily="82" charset="0"/>
              </a:rPr>
              <a:t>yesterday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796136" y="5157192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didn’t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she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30120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They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didn’t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like</a:t>
            </a:r>
            <a:r>
              <a:rPr lang="fr-FR" sz="2800" dirty="0" smtClean="0">
                <a:latin typeface="Ravie" pitchFamily="82" charset="0"/>
              </a:rPr>
              <a:t> the film,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59832" y="566124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did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they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You </a:t>
            </a:r>
            <a:r>
              <a:rPr lang="fr-FR" sz="2800" dirty="0" err="1" smtClean="0">
                <a:latin typeface="Ravie" pitchFamily="82" charset="0"/>
              </a:rPr>
              <a:t>told</a:t>
            </a:r>
            <a:r>
              <a:rPr lang="fr-FR" sz="2800" dirty="0" smtClean="0">
                <a:latin typeface="Ravie" pitchFamily="82" charset="0"/>
              </a:rPr>
              <a:t> Jane,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788024" y="501317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didn’t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you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He </a:t>
            </a:r>
            <a:r>
              <a:rPr lang="fr-FR" sz="2800" dirty="0" err="1" smtClean="0">
                <a:latin typeface="Ravie" pitchFamily="82" charset="0"/>
              </a:rPr>
              <a:t>didn’t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answer</a:t>
            </a:r>
            <a:r>
              <a:rPr lang="fr-FR" sz="2800" dirty="0" smtClean="0">
                <a:latin typeface="Ravie" pitchFamily="82" charset="0"/>
              </a:rPr>
              <a:t> the </a:t>
            </a:r>
            <a:r>
              <a:rPr lang="fr-FR" sz="2800" dirty="0" err="1" smtClean="0">
                <a:latin typeface="Ravie" pitchFamily="82" charset="0"/>
              </a:rPr>
              <a:t>letter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87824" y="5517232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did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You’ve</a:t>
            </a:r>
            <a:r>
              <a:rPr lang="fr-FR" sz="2800" dirty="0" smtClean="0">
                <a:latin typeface="Ravie" pitchFamily="82" charset="0"/>
              </a:rPr>
              <a:t> been </a:t>
            </a:r>
            <a:r>
              <a:rPr lang="fr-FR" sz="2800" dirty="0" err="1" smtClean="0">
                <a:latin typeface="Ravie" pitchFamily="82" charset="0"/>
              </a:rPr>
              <a:t>here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before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15816" y="54452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haven’t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you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He </a:t>
            </a:r>
            <a:r>
              <a:rPr lang="fr-FR" sz="2800" dirty="0" err="1" smtClean="0">
                <a:latin typeface="Ravie" pitchFamily="82" charset="0"/>
              </a:rPr>
              <a:t>hasn’t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eaten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yet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471592" y="494116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has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 smtClean="0">
                <a:latin typeface="Ravie" pitchFamily="82" charset="0"/>
              </a:rPr>
              <a:t>It’s</a:t>
            </a:r>
            <a:r>
              <a:rPr lang="fr-FR" sz="3200" dirty="0" smtClean="0">
                <a:latin typeface="Ravie" pitchFamily="82" charset="0"/>
              </a:rPr>
              <a:t> a </a:t>
            </a:r>
            <a:r>
              <a:rPr lang="fr-FR" sz="3200" dirty="0" err="1" smtClean="0">
                <a:latin typeface="Ravie" pitchFamily="82" charset="0"/>
              </a:rPr>
              <a:t>nice</a:t>
            </a:r>
            <a:r>
              <a:rPr lang="fr-FR" sz="3200" dirty="0" smtClean="0">
                <a:latin typeface="Ravie" pitchFamily="82" charset="0"/>
              </a:rPr>
              <a:t> </a:t>
            </a:r>
            <a:r>
              <a:rPr lang="fr-FR" sz="3200" dirty="0" err="1" smtClean="0">
                <a:latin typeface="Ravie" pitchFamily="82" charset="0"/>
              </a:rPr>
              <a:t>day</a:t>
            </a:r>
            <a:r>
              <a:rPr lang="fr-FR" sz="3200" dirty="0" smtClean="0">
                <a:latin typeface="Ravie" pitchFamily="82" charset="0"/>
              </a:rPr>
              <a:t>, ____________?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72000" y="5373216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isn’t</a:t>
            </a:r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it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She’s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just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arrived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92080" y="494116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hasn’t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she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You </a:t>
            </a:r>
            <a:r>
              <a:rPr lang="fr-FR" sz="2800" dirty="0" err="1" smtClean="0">
                <a:latin typeface="Ravie" pitchFamily="82" charset="0"/>
              </a:rPr>
              <a:t>were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talking</a:t>
            </a:r>
            <a:r>
              <a:rPr lang="fr-FR" sz="2800" dirty="0" smtClean="0">
                <a:latin typeface="Ravie" pitchFamily="82" charset="0"/>
              </a:rPr>
              <a:t> on the phone,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771800" y="54452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weren’t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you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He </a:t>
            </a:r>
            <a:r>
              <a:rPr lang="fr-FR" sz="2800" dirty="0" err="1" smtClean="0">
                <a:latin typeface="Ravie" pitchFamily="82" charset="0"/>
              </a:rPr>
              <a:t>was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bringing</a:t>
            </a:r>
            <a:r>
              <a:rPr lang="fr-FR" sz="2800" dirty="0" smtClean="0">
                <a:latin typeface="Ravie" pitchFamily="82" charset="0"/>
              </a:rPr>
              <a:t> the </a:t>
            </a:r>
            <a:r>
              <a:rPr lang="fr-FR" sz="2800" dirty="0" err="1" smtClean="0">
                <a:latin typeface="Ravie" pitchFamily="82" charset="0"/>
              </a:rPr>
              <a:t>bread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87824" y="54452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wasn’t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I </a:t>
            </a:r>
            <a:r>
              <a:rPr lang="fr-FR" sz="2800" dirty="0" err="1" smtClean="0">
                <a:latin typeface="Ravie" pitchFamily="82" charset="0"/>
              </a:rPr>
              <a:t>was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picking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you</a:t>
            </a:r>
            <a:r>
              <a:rPr lang="fr-FR" sz="2800" dirty="0" smtClean="0">
                <a:latin typeface="Ravie" pitchFamily="82" charset="0"/>
              </a:rPr>
              <a:t> up,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471592" y="494116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wasn’t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I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They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won’t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be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late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92080" y="494116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will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they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You </a:t>
            </a:r>
            <a:r>
              <a:rPr lang="fr-FR" sz="2800" dirty="0" err="1" smtClean="0">
                <a:latin typeface="Ravie" pitchFamily="82" charset="0"/>
              </a:rPr>
              <a:t>will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send</a:t>
            </a:r>
            <a:r>
              <a:rPr lang="fr-FR" sz="2800" dirty="0" smtClean="0">
                <a:latin typeface="Ravie" pitchFamily="82" charset="0"/>
              </a:rPr>
              <a:t> me a </a:t>
            </a:r>
            <a:r>
              <a:rPr lang="fr-FR" sz="2800" dirty="0" err="1" smtClean="0">
                <a:latin typeface="Ravie" pitchFamily="82" charset="0"/>
              </a:rPr>
              <a:t>postcard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87824" y="54452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won’t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you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He </a:t>
            </a:r>
            <a:r>
              <a:rPr lang="fr-FR" sz="2800" dirty="0" err="1" smtClean="0">
                <a:latin typeface="Ravie" pitchFamily="82" charset="0"/>
              </a:rPr>
              <a:t>won’t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be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at</a:t>
            </a:r>
            <a:r>
              <a:rPr lang="fr-FR" sz="2800" dirty="0" smtClean="0">
                <a:latin typeface="Ravie" pitchFamily="82" charset="0"/>
              </a:rPr>
              <a:t> home </a:t>
            </a:r>
            <a:r>
              <a:rPr lang="fr-FR" sz="2800" dirty="0" err="1" smtClean="0">
                <a:latin typeface="Ravie" pitchFamily="82" charset="0"/>
              </a:rPr>
              <a:t>tomorrow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87824" y="54452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will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We’re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going</a:t>
            </a:r>
            <a:r>
              <a:rPr lang="fr-FR" sz="2800" dirty="0" smtClean="0">
                <a:latin typeface="Ravie" pitchFamily="82" charset="0"/>
              </a:rPr>
              <a:t> to </a:t>
            </a:r>
            <a:r>
              <a:rPr lang="fr-FR" sz="2800" dirty="0" err="1" smtClean="0">
                <a:latin typeface="Ravie" pitchFamily="82" charset="0"/>
              </a:rPr>
              <a:t>be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late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724128" y="494116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aren’t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we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I’m</a:t>
            </a:r>
            <a:r>
              <a:rPr lang="fr-FR" sz="2800" dirty="0" smtClean="0">
                <a:latin typeface="Ravie" pitchFamily="82" charset="0"/>
              </a:rPr>
              <a:t> not </a:t>
            </a:r>
            <a:r>
              <a:rPr lang="fr-FR" sz="2800" dirty="0" err="1" smtClean="0">
                <a:latin typeface="Ravie" pitchFamily="82" charset="0"/>
              </a:rPr>
              <a:t>going</a:t>
            </a:r>
            <a:r>
              <a:rPr lang="fr-FR" sz="2800" dirty="0" smtClean="0">
                <a:latin typeface="Ravie" pitchFamily="82" charset="0"/>
              </a:rPr>
              <a:t> to </a:t>
            </a:r>
            <a:r>
              <a:rPr lang="fr-FR" sz="2800" dirty="0" err="1" smtClean="0">
                <a:latin typeface="Ravie" pitchFamily="82" charset="0"/>
              </a:rPr>
              <a:t>remember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491880" y="5517232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am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I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He’s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going</a:t>
            </a:r>
            <a:r>
              <a:rPr lang="fr-FR" sz="2800" dirty="0" smtClean="0">
                <a:latin typeface="Ravie" pitchFamily="82" charset="0"/>
              </a:rPr>
              <a:t> to </a:t>
            </a:r>
            <a:r>
              <a:rPr lang="fr-FR" sz="2800" dirty="0" err="1" smtClean="0">
                <a:latin typeface="Ravie" pitchFamily="82" charset="0"/>
              </a:rPr>
              <a:t>take</a:t>
            </a:r>
            <a:r>
              <a:rPr lang="fr-FR" sz="2800" dirty="0" smtClean="0">
                <a:latin typeface="Ravie" pitchFamily="82" charset="0"/>
              </a:rPr>
              <a:t> an exam,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59832" y="54452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isn’t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 smtClean="0">
                <a:latin typeface="Ravie" pitchFamily="82" charset="0"/>
              </a:rPr>
              <a:t>You’re</a:t>
            </a:r>
            <a:r>
              <a:rPr lang="fr-FR" sz="3200" dirty="0" smtClean="0">
                <a:latin typeface="Ravie" pitchFamily="82" charset="0"/>
              </a:rPr>
              <a:t> not English, _________?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471592" y="5301208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are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you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They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had</a:t>
            </a:r>
            <a:r>
              <a:rPr lang="fr-FR" sz="2800" dirty="0" smtClean="0">
                <a:latin typeface="Ravie" pitchFamily="82" charset="0"/>
              </a:rPr>
              <a:t> been </a:t>
            </a:r>
            <a:r>
              <a:rPr lang="fr-FR" sz="2800" dirty="0" err="1" smtClean="0">
                <a:latin typeface="Ravie" pitchFamily="82" charset="0"/>
              </a:rPr>
              <a:t>there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before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87824" y="54452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hadn’t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they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She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had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already</a:t>
            </a:r>
            <a:r>
              <a:rPr lang="fr-FR" sz="2800" dirty="0" smtClean="0">
                <a:latin typeface="Ravie" pitchFamily="82" charset="0"/>
              </a:rPr>
              <a:t> been </a:t>
            </a:r>
            <a:r>
              <a:rPr lang="fr-FR" sz="2800" dirty="0" err="1" smtClean="0">
                <a:latin typeface="Ravie" pitchFamily="82" charset="0"/>
              </a:rPr>
              <a:t>told</a:t>
            </a:r>
            <a:r>
              <a:rPr lang="fr-FR" sz="2800" dirty="0" smtClean="0">
                <a:latin typeface="Ravie" pitchFamily="82" charset="0"/>
              </a:rPr>
              <a:t>, 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87824" y="54452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hadn’t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she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You’d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like</a:t>
            </a:r>
            <a:r>
              <a:rPr lang="fr-FR" sz="2800" dirty="0" smtClean="0">
                <a:latin typeface="Ravie" pitchFamily="82" charset="0"/>
              </a:rPr>
              <a:t> a </a:t>
            </a:r>
            <a:r>
              <a:rPr lang="fr-FR" sz="2800" dirty="0" err="1" smtClean="0">
                <a:latin typeface="Ravie" pitchFamily="82" charset="0"/>
              </a:rPr>
              <a:t>cup</a:t>
            </a:r>
            <a:r>
              <a:rPr lang="fr-FR" sz="2800" dirty="0" smtClean="0">
                <a:latin typeface="Ravie" pitchFamily="82" charset="0"/>
              </a:rPr>
              <a:t> of </a:t>
            </a:r>
            <a:r>
              <a:rPr lang="fr-FR" sz="2800" dirty="0" err="1" smtClean="0">
                <a:latin typeface="Ravie" pitchFamily="82" charset="0"/>
              </a:rPr>
              <a:t>tea</a:t>
            </a:r>
            <a:r>
              <a:rPr lang="fr-FR" sz="2800" dirty="0" smtClean="0">
                <a:latin typeface="Ravie" pitchFamily="82" charset="0"/>
              </a:rPr>
              <a:t>, ___________?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652120" y="501317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wouldn’t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you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She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wouldn’t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like</a:t>
            </a:r>
            <a:r>
              <a:rPr lang="fr-FR" sz="2800" dirty="0" smtClean="0">
                <a:latin typeface="Ravie" pitchFamily="82" charset="0"/>
              </a:rPr>
              <a:t> to </a:t>
            </a:r>
            <a:r>
              <a:rPr lang="fr-FR" sz="2800" dirty="0" err="1" smtClean="0">
                <a:latin typeface="Ravie" pitchFamily="82" charset="0"/>
              </a:rPr>
              <a:t>be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late</a:t>
            </a:r>
            <a:r>
              <a:rPr lang="fr-FR" sz="2800" dirty="0" smtClean="0">
                <a:latin typeface="Ravie" pitchFamily="82" charset="0"/>
              </a:rPr>
              <a:t>, ___________?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43808" y="54452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would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she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He </a:t>
            </a:r>
            <a:r>
              <a:rPr lang="fr-FR" sz="2800" dirty="0" err="1" smtClean="0">
                <a:latin typeface="Ravie" pitchFamily="82" charset="0"/>
              </a:rPr>
              <a:t>would</a:t>
            </a:r>
            <a:r>
              <a:rPr lang="fr-FR" sz="2800" dirty="0" smtClean="0">
                <a:latin typeface="Ravie" pitchFamily="82" charset="0"/>
              </a:rPr>
              <a:t> call if </a:t>
            </a:r>
            <a:r>
              <a:rPr lang="fr-FR" sz="2800" dirty="0" err="1" smtClean="0">
                <a:latin typeface="Ravie" pitchFamily="82" charset="0"/>
              </a:rPr>
              <a:t>he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were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late</a:t>
            </a:r>
            <a:r>
              <a:rPr lang="fr-FR" sz="2800" dirty="0" smtClean="0">
                <a:latin typeface="Ravie" pitchFamily="82" charset="0"/>
              </a:rPr>
              <a:t>, ___________?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771800" y="54452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wouldn’t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We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mustn’t</a:t>
            </a:r>
            <a:r>
              <a:rPr lang="fr-FR" sz="2800" dirty="0" smtClean="0">
                <a:latin typeface="Ravie" pitchFamily="82" charset="0"/>
              </a:rPr>
              <a:t> tell </a:t>
            </a:r>
            <a:r>
              <a:rPr lang="fr-FR" sz="2800" dirty="0" err="1" smtClean="0">
                <a:latin typeface="Ravie" pitchFamily="82" charset="0"/>
              </a:rPr>
              <a:t>her</a:t>
            </a:r>
            <a:r>
              <a:rPr lang="fr-FR" sz="2800" dirty="0" smtClean="0">
                <a:latin typeface="Ravie" pitchFamily="82" charset="0"/>
              </a:rPr>
              <a:t>, ___________?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92080" y="494116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must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we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0851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They</a:t>
            </a:r>
            <a:r>
              <a:rPr lang="fr-FR" sz="2800" dirty="0" smtClean="0">
                <a:latin typeface="Ravie" pitchFamily="82" charset="0"/>
              </a:rPr>
              <a:t> have to </a:t>
            </a:r>
            <a:r>
              <a:rPr lang="fr-FR" sz="2800" dirty="0" err="1" smtClean="0">
                <a:latin typeface="Ravie" pitchFamily="82" charset="0"/>
              </a:rPr>
              <a:t>listen</a:t>
            </a:r>
            <a:r>
              <a:rPr lang="fr-FR" sz="2800" dirty="0" smtClean="0">
                <a:latin typeface="Ravie" pitchFamily="82" charset="0"/>
              </a:rPr>
              <a:t> in class, ___________?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43808" y="54452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don’t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they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494116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I </a:t>
            </a:r>
            <a:r>
              <a:rPr lang="fr-FR" sz="2800" dirty="0" err="1" smtClean="0">
                <a:latin typeface="Ravie" pitchFamily="82" charset="0"/>
              </a:rPr>
              <a:t>don’t</a:t>
            </a:r>
            <a:r>
              <a:rPr lang="fr-FR" sz="2800" dirty="0" smtClean="0">
                <a:latin typeface="Ravie" pitchFamily="82" charset="0"/>
              </a:rPr>
              <a:t> have to </a:t>
            </a:r>
            <a:r>
              <a:rPr lang="fr-FR" sz="2800" dirty="0" err="1" smtClean="0">
                <a:latin typeface="Ravie" pitchFamily="82" charset="0"/>
              </a:rPr>
              <a:t>wait</a:t>
            </a:r>
            <a:r>
              <a:rPr lang="fr-FR" sz="2800" dirty="0" smtClean="0">
                <a:latin typeface="Ravie" pitchFamily="82" charset="0"/>
              </a:rPr>
              <a:t> for </a:t>
            </a:r>
            <a:r>
              <a:rPr lang="fr-FR" sz="2800" dirty="0" err="1" smtClean="0">
                <a:latin typeface="Ravie" pitchFamily="82" charset="0"/>
              </a:rPr>
              <a:t>you</a:t>
            </a:r>
            <a:r>
              <a:rPr lang="fr-FR" sz="2800" dirty="0" smtClean="0">
                <a:latin typeface="Ravie" pitchFamily="82" charset="0"/>
              </a:rPr>
              <a:t>, ___________?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03848" y="530120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do I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494116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She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should</a:t>
            </a:r>
            <a:r>
              <a:rPr lang="fr-FR" sz="2800" dirty="0" smtClean="0">
                <a:latin typeface="Ravie" pitchFamily="82" charset="0"/>
              </a:rPr>
              <a:t> have gone to the </a:t>
            </a:r>
            <a:r>
              <a:rPr lang="fr-FR" sz="2800" dirty="0" err="1" smtClean="0">
                <a:latin typeface="Ravie" pitchFamily="82" charset="0"/>
              </a:rPr>
              <a:t>dentist’s</a:t>
            </a:r>
            <a:r>
              <a:rPr lang="fr-FR" sz="2800" dirty="0" smtClean="0">
                <a:latin typeface="Ravie" pitchFamily="82" charset="0"/>
              </a:rPr>
              <a:t>, ___________?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67944" y="530120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shouldn’t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she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494116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Ravie" pitchFamily="82" charset="0"/>
              </a:rPr>
              <a:t>He </a:t>
            </a:r>
            <a:r>
              <a:rPr lang="fr-FR" sz="2800" dirty="0" err="1" smtClean="0">
                <a:latin typeface="Ravie" pitchFamily="82" charset="0"/>
              </a:rPr>
              <a:t>could</a:t>
            </a:r>
            <a:r>
              <a:rPr lang="fr-FR" sz="2800" dirty="0" smtClean="0">
                <a:latin typeface="Ravie" pitchFamily="82" charset="0"/>
              </a:rPr>
              <a:t> have </a:t>
            </a:r>
            <a:r>
              <a:rPr lang="fr-FR" sz="2800" dirty="0" err="1" smtClean="0">
                <a:latin typeface="Ravie" pitchFamily="82" charset="0"/>
              </a:rPr>
              <a:t>waited</a:t>
            </a:r>
            <a:r>
              <a:rPr lang="fr-FR" sz="2800" dirty="0" smtClean="0">
                <a:latin typeface="Ravie" pitchFamily="82" charset="0"/>
              </a:rPr>
              <a:t> for me, ___________?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43808" y="537321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couldn’t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he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 smtClean="0">
                <a:latin typeface="Ravie" pitchFamily="82" charset="0"/>
              </a:rPr>
              <a:t>She</a:t>
            </a:r>
            <a:r>
              <a:rPr lang="fr-FR" sz="3200" dirty="0" smtClean="0">
                <a:latin typeface="Ravie" pitchFamily="82" charset="0"/>
              </a:rPr>
              <a:t> </a:t>
            </a:r>
            <a:r>
              <a:rPr lang="fr-FR" sz="3200" dirty="0" err="1" smtClean="0">
                <a:latin typeface="Ravie" pitchFamily="82" charset="0"/>
              </a:rPr>
              <a:t>isn’t</a:t>
            </a:r>
            <a:r>
              <a:rPr lang="fr-FR" sz="3200" dirty="0" smtClean="0">
                <a:latin typeface="Ravie" pitchFamily="82" charset="0"/>
              </a:rPr>
              <a:t> happy, _________?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076056" y="5301208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is</a:t>
            </a:r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she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 smtClean="0">
                <a:latin typeface="Ravie" pitchFamily="82" charset="0"/>
              </a:rPr>
              <a:t>He’s</a:t>
            </a:r>
            <a:r>
              <a:rPr lang="fr-FR" sz="3200" dirty="0" smtClean="0">
                <a:latin typeface="Ravie" pitchFamily="82" charset="0"/>
              </a:rPr>
              <a:t> French, _________?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72000" y="5373216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isn’t</a:t>
            </a:r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he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You live in London, __________?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92080" y="5301208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don’t</a:t>
            </a:r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you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He </a:t>
            </a:r>
            <a:r>
              <a:rPr lang="fr-FR" sz="3200" dirty="0" err="1" smtClean="0">
                <a:latin typeface="Ravie" pitchFamily="82" charset="0"/>
              </a:rPr>
              <a:t>doesn’t</a:t>
            </a:r>
            <a:r>
              <a:rPr lang="fr-FR" sz="3200" dirty="0" smtClean="0">
                <a:latin typeface="Ravie" pitchFamily="82" charset="0"/>
              </a:rPr>
              <a:t> </a:t>
            </a:r>
            <a:r>
              <a:rPr lang="fr-FR" sz="3200" dirty="0" err="1" smtClean="0">
                <a:latin typeface="Ravie" pitchFamily="82" charset="0"/>
              </a:rPr>
              <a:t>eat</a:t>
            </a:r>
            <a:r>
              <a:rPr lang="fr-FR" sz="3200" dirty="0" smtClean="0">
                <a:latin typeface="Ravie" pitchFamily="82" charset="0"/>
              </a:rPr>
              <a:t> </a:t>
            </a:r>
            <a:r>
              <a:rPr lang="fr-FR" sz="3200" dirty="0" err="1" smtClean="0">
                <a:latin typeface="Ravie" pitchFamily="82" charset="0"/>
              </a:rPr>
              <a:t>meat</a:t>
            </a:r>
            <a:r>
              <a:rPr lang="fr-FR" sz="3200" dirty="0" smtClean="0">
                <a:latin typeface="Ravie" pitchFamily="82" charset="0"/>
              </a:rPr>
              <a:t> , _______?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28184" y="5373216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does</a:t>
            </a:r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he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 smtClean="0">
                <a:latin typeface="Ravie" pitchFamily="82" charset="0"/>
              </a:rPr>
              <a:t>She</a:t>
            </a:r>
            <a:r>
              <a:rPr lang="fr-FR" sz="3200" dirty="0" smtClean="0">
                <a:latin typeface="Ravie" pitchFamily="82" charset="0"/>
              </a:rPr>
              <a:t> </a:t>
            </a:r>
            <a:r>
              <a:rPr lang="fr-FR" sz="3200" dirty="0" err="1" smtClean="0">
                <a:latin typeface="Ravie" pitchFamily="82" charset="0"/>
              </a:rPr>
              <a:t>works</a:t>
            </a:r>
            <a:r>
              <a:rPr lang="fr-FR" sz="3200" dirty="0" smtClean="0">
                <a:latin typeface="Ravie" pitchFamily="82" charset="0"/>
              </a:rPr>
              <a:t> a lot, ____________?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60032" y="5301208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doesn’t</a:t>
            </a:r>
            <a:r>
              <a:rPr lang="fr-FR" sz="32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latin typeface="Ravie" pitchFamily="82" charset="0"/>
              </a:rPr>
              <a:t>she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hool girl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9245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4452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>
                <a:latin typeface="Ravie" pitchFamily="82" charset="0"/>
              </a:rPr>
              <a:t>They’re</a:t>
            </a:r>
            <a:r>
              <a:rPr lang="fr-FR" sz="2800" dirty="0" smtClean="0">
                <a:latin typeface="Ravie" pitchFamily="82" charset="0"/>
              </a:rPr>
              <a:t> </a:t>
            </a:r>
            <a:r>
              <a:rPr lang="fr-FR" sz="2800" dirty="0" err="1" smtClean="0">
                <a:latin typeface="Ravie" pitchFamily="82" charset="0"/>
              </a:rPr>
              <a:t>watching</a:t>
            </a:r>
            <a:r>
              <a:rPr lang="fr-FR" sz="2800" dirty="0" smtClean="0">
                <a:latin typeface="Ravie" pitchFamily="82" charset="0"/>
              </a:rPr>
              <a:t> TV, ____________?</a:t>
            </a:r>
            <a:endParaRPr lang="fr-FR" sz="2800" dirty="0">
              <a:latin typeface="Ravie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980728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Complete </a:t>
            </a:r>
            <a:r>
              <a:rPr lang="fr-FR" sz="3200" dirty="0" err="1" smtClean="0">
                <a:latin typeface="Ravie" pitchFamily="82" charset="0"/>
              </a:rPr>
              <a:t>each</a:t>
            </a:r>
            <a:r>
              <a:rPr lang="fr-FR" sz="3200" dirty="0" smtClean="0">
                <a:latin typeface="Ravie" pitchFamily="82" charset="0"/>
              </a:rPr>
              <a:t> sentence </a:t>
            </a:r>
            <a:r>
              <a:rPr lang="fr-FR" sz="3200" dirty="0" err="1" smtClean="0">
                <a:latin typeface="Ravie" pitchFamily="82" charset="0"/>
              </a:rPr>
              <a:t>with</a:t>
            </a:r>
            <a:r>
              <a:rPr lang="fr-FR" sz="3200" dirty="0" smtClean="0">
                <a:latin typeface="Ravie" pitchFamily="82" charset="0"/>
              </a:rPr>
              <a:t> a question tag.</a:t>
            </a:r>
            <a:endParaRPr lang="fr-FR" sz="3200" dirty="0"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92080" y="530120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aren’t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they</a:t>
            </a:r>
            <a:endParaRPr lang="fr-FR" sz="28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634</Words>
  <Application>Microsoft Office PowerPoint</Application>
  <PresentationFormat>On-screen Show (4:3)</PresentationFormat>
  <Paragraphs>116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8</cp:revision>
  <dcterms:created xsi:type="dcterms:W3CDTF">2010-12-13T15:20:01Z</dcterms:created>
  <dcterms:modified xsi:type="dcterms:W3CDTF">2013-04-11T10:09:20Z</dcterms:modified>
</cp:coreProperties>
</file>