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82524-0EFB-4BE0-B962-8F650B5CF819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F7241-5739-4CB1-AE00-09D5CB93AA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4196-5C04-4A99-A22F-BD872CE1826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58C08-C160-492A-8FF3-A985292369A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94CD2-13D8-46DD-BC4B-5222E611604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F5DB0-09C0-405D-B698-9F6876A7F15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F9168-7E8D-4F69-93D2-7537F975EDF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C2506-CA07-4596-8883-F7935B55AFC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5939C-EB8E-4185-979F-F5141D30DBE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CB8D-6F40-4D26-9844-42A4CDC2F8C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0EF3-5AE3-4D61-A930-5846BD25C61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5A1E9-1AF1-4472-AC7F-B4670DFA3F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40DDB-69C1-4067-B863-7BB177D630E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7F4A-E083-4AE7-8A7C-BE8AAB8F790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3987-342D-4181-ACE9-451F062B89D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AD280-4D79-4CB0-A7EF-411B7D478E9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1C9B-D25D-4635-8692-F9579177EBA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212C8-A964-479E-9ED8-79C31CE245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6E911-D905-4F41-BBFF-24E5991E649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447D7-4E43-4D7C-84C8-76A689F5F13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AF539-EAC1-4E97-89B9-8980BA2F642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A3C6A-86C6-4C94-A6CA-AB7FC5B4325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CCE06B-5131-412D-8231-98FB1347F61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60B96F-1AED-4CAD-92E7-4528544088B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2052" name="ZoneTexte 15"/>
          <p:cNvSpPr txBox="1">
            <a:spLocks noChangeArrowheads="1"/>
          </p:cNvSpPr>
          <p:nvPr/>
        </p:nvSpPr>
        <p:spPr bwMode="auto">
          <a:xfrm>
            <a:off x="323850" y="5445125"/>
            <a:ext cx="856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“______are you?”            “I’m fine, thanks.”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331913" y="53006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How</a:t>
            </a:r>
          </a:p>
        </p:txBody>
      </p:sp>
      <p:pic>
        <p:nvPicPr>
          <p:cNvPr id="2054" name="Picture 12" descr="C:\Users\Utilisateur\AppData\Local\Microsoft\Windows\Temporary Internet Files\Content.IE5\7EXBP37M\MC9003434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1557338"/>
            <a:ext cx="38163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1268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__________ states are there in the USA?”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“50, I think”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116013" y="48688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How many</a:t>
            </a:r>
          </a:p>
        </p:txBody>
      </p:sp>
      <p:pic>
        <p:nvPicPr>
          <p:cNvPr id="11270" name="Picture 3" descr="C:\Users\Utilisateur\AppData\Local\Microsoft\Windows\Temporary Internet Files\Content.IE5\XF30QTGZ\MC9003269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609725"/>
            <a:ext cx="4968875" cy="330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292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__________ is your car?”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“It’s at the garage”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827088" y="48688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Where</a:t>
            </a:r>
          </a:p>
        </p:txBody>
      </p:sp>
      <p:pic>
        <p:nvPicPr>
          <p:cNvPr id="12294" name="Picture 3" descr="C:\Users\Utilisateur\AppData\Local\Microsoft\Windows\Temporary Internet Files\Content.IE5\XF30QTGZ\MC9000892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341438"/>
            <a:ext cx="4545013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3316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 is a loaf of bread?”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“I’m not sure”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042988" y="48688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How much</a:t>
            </a:r>
          </a:p>
        </p:txBody>
      </p:sp>
      <p:pic>
        <p:nvPicPr>
          <p:cNvPr id="13318" name="Picture 3" descr="C:\Users\Utilisateur\AppData\Local\Microsoft\Windows\Temporary Internet Files\Content.IE5\XF30QTGZ\MC9000129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700213"/>
            <a:ext cx="5286375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4340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 is her name?”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“Sally”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684213" y="48688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What</a:t>
            </a:r>
          </a:p>
        </p:txBody>
      </p:sp>
      <p:pic>
        <p:nvPicPr>
          <p:cNvPr id="14342" name="Picture 2" descr="C:\Users\Utilisateur\AppData\Local\Microsoft\Windows\Temporary Internet Files\Content.IE5\K5MXS9PV\MC9003909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484313"/>
            <a:ext cx="3384550" cy="340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5364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 bike is that?”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“It’s my brother’s”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468313" y="48688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Whose</a:t>
            </a:r>
          </a:p>
        </p:txBody>
      </p:sp>
      <p:pic>
        <p:nvPicPr>
          <p:cNvPr id="15366" name="Picture 3" descr="C:\Users\Utilisateur\AppData\Local\Microsoft\Windows\Temporary Internet Files\Content.IE5\7EXBP37M\MC9002300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1412875"/>
            <a:ext cx="2595562" cy="364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6388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 is that?”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“It’s Brian”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476375" y="4868863"/>
            <a:ext cx="37449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Who</a:t>
            </a:r>
          </a:p>
        </p:txBody>
      </p:sp>
      <p:pic>
        <p:nvPicPr>
          <p:cNvPr id="16390" name="Picture 2" descr="C:\Users\Utilisateur\AppData\Local\Microsoft\Windows\Temporary Internet Files\Content.IE5\K5MXS9PV\MC9002986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1574800"/>
            <a:ext cx="3024187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7412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 are you learning English?”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“For my job”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547813" y="4797425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Why</a:t>
            </a:r>
          </a:p>
        </p:txBody>
      </p:sp>
      <p:pic>
        <p:nvPicPr>
          <p:cNvPr id="17414" name="Picture 4" descr="C:\Users\Utilisateur\AppData\Local\Microsoft\Windows\Temporary Internet Files\Content.IE5\K5MXS9PV\MC9003550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484313"/>
            <a:ext cx="3240087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8436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 are you arriving?”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“On Saturday”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0" y="4941888"/>
            <a:ext cx="37449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When</a:t>
            </a:r>
          </a:p>
        </p:txBody>
      </p:sp>
      <p:pic>
        <p:nvPicPr>
          <p:cNvPr id="18438" name="Picture 2" descr="C:\Users\Utilisateur\AppData\Local\Microsoft\Windows\Temporary Internet Files\Content.IE5\7EXBP37M\MC9002826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1341438"/>
            <a:ext cx="3097212" cy="368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9460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 room is the best?”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“Room no 333”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827088" y="4941888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Which</a:t>
            </a:r>
          </a:p>
        </p:txBody>
      </p:sp>
      <p:pic>
        <p:nvPicPr>
          <p:cNvPr id="19462" name="Picture 2" descr="C:\Users\Utilisateur\AppData\Local\Microsoft\Windows\Temporary Internet Files\Content.IE5\7EXBP37M\MC9002870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1484313"/>
            <a:ext cx="40449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20484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 are you paying?”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“By credit card”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23850" y="4941888"/>
            <a:ext cx="37449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How</a:t>
            </a:r>
          </a:p>
        </p:txBody>
      </p:sp>
      <p:pic>
        <p:nvPicPr>
          <p:cNvPr id="20486" name="Picture 2" descr="C:\Users\Utilisateur\AppData\Local\Microsoft\Windows\Temporary Internet Files\Content.IE5\7EXBP37M\MC9002506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412875"/>
            <a:ext cx="446405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076" name="ZoneTexte 15"/>
          <p:cNvSpPr txBox="1">
            <a:spLocks noChangeArrowheads="1"/>
          </p:cNvSpPr>
          <p:nvPr/>
        </p:nvSpPr>
        <p:spPr bwMode="auto">
          <a:xfrm>
            <a:off x="323850" y="5373688"/>
            <a:ext cx="856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“______is that?”            “It’s Tom.”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476375" y="5373688"/>
            <a:ext cx="37449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Who</a:t>
            </a:r>
          </a:p>
        </p:txBody>
      </p:sp>
      <p:pic>
        <p:nvPicPr>
          <p:cNvPr id="3078" name="Picture 2" descr="C:\Users\Utilisateur\AppData\Local\Microsoft\Windows\Temporary Internet Files\Content.IE5\7EXBP37M\MC9003317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484313"/>
            <a:ext cx="3119438" cy="371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21508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___________ butter have we got”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“By credit card”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900113" y="48688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How much</a:t>
            </a:r>
          </a:p>
        </p:txBody>
      </p:sp>
      <p:pic>
        <p:nvPicPr>
          <p:cNvPr id="21510" name="Picture 3" descr="C:\Users\Utilisateur\AppData\Local\Microsoft\Windows\Temporary Internet Files\Content.IE5\7EXBP37M\MC9002321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1412875"/>
            <a:ext cx="575151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4100" name="ZoneTexte 15"/>
          <p:cNvSpPr txBox="1">
            <a:spLocks noChangeArrowheads="1"/>
          </p:cNvSpPr>
          <p:nvPr/>
        </p:nvSpPr>
        <p:spPr bwMode="auto">
          <a:xfrm>
            <a:off x="323850" y="5373688"/>
            <a:ext cx="856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 are you laughing?”            “Because it’s funny!”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0" y="5373688"/>
            <a:ext cx="37449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Why</a:t>
            </a:r>
          </a:p>
        </p:txBody>
      </p:sp>
      <p:pic>
        <p:nvPicPr>
          <p:cNvPr id="4102" name="Picture 2" descr="C:\Users\Utilisateur\AppData\Local\Microsoft\Windows\Temporary Internet Files\Content.IE5\XF30QTGZ\MC9003835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1628775"/>
            <a:ext cx="273685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5124" name="ZoneTexte 15"/>
          <p:cNvSpPr txBox="1">
            <a:spLocks noChangeArrowheads="1"/>
          </p:cNvSpPr>
          <p:nvPr/>
        </p:nvSpPr>
        <p:spPr bwMode="auto">
          <a:xfrm>
            <a:off x="323850" y="5373688"/>
            <a:ext cx="856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 are they?”            “They’re in the garden”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042988" y="5373688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Where</a:t>
            </a:r>
          </a:p>
        </p:txBody>
      </p:sp>
      <p:pic>
        <p:nvPicPr>
          <p:cNvPr id="5126" name="Picture 3" descr="C:\Users\Utilisateur\AppData\Local\Microsoft\Windows\Temporary Internet Files\Content.IE5\K5MXS9PV\MC9003381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341438"/>
            <a:ext cx="4103688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6148" name="ZoneTexte 15"/>
          <p:cNvSpPr txBox="1">
            <a:spLocks noChangeArrowheads="1"/>
          </p:cNvSpPr>
          <p:nvPr/>
        </p:nvSpPr>
        <p:spPr bwMode="auto">
          <a:xfrm>
            <a:off x="323850" y="5373688"/>
            <a:ext cx="856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___________ is it?”            “It’s five to five”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979613" y="53006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What time</a:t>
            </a:r>
          </a:p>
        </p:txBody>
      </p:sp>
      <p:pic>
        <p:nvPicPr>
          <p:cNvPr id="6150" name="Picture 2" descr="C:\Users\Utilisateur\AppData\Local\Microsoft\Windows\Temporary Internet Files\Content.IE5\7EXBP37M\MC9000788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1557338"/>
            <a:ext cx="2943225" cy="355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7172" name="ZoneTexte 15"/>
          <p:cNvSpPr txBox="1">
            <a:spLocks noChangeArrowheads="1"/>
          </p:cNvSpPr>
          <p:nvPr/>
        </p:nvSpPr>
        <p:spPr bwMode="auto">
          <a:xfrm>
            <a:off x="179388" y="5373688"/>
            <a:ext cx="8713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 is it from here?”            “About 10 kilometres”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79388" y="53006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How far</a:t>
            </a:r>
          </a:p>
        </p:txBody>
      </p:sp>
      <p:pic>
        <p:nvPicPr>
          <p:cNvPr id="7174" name="Picture 2" descr="C:\Users\Utilisateur\AppData\Local\Microsoft\Windows\Temporary Internet Files\Content.IE5\K5MXS9PV\MC9003443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1700213"/>
            <a:ext cx="385127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8196" name="ZoneTexte 15"/>
          <p:cNvSpPr txBox="1">
            <a:spLocks noChangeArrowheads="1"/>
          </p:cNvSpPr>
          <p:nvPr/>
        </p:nvSpPr>
        <p:spPr bwMode="auto">
          <a:xfrm>
            <a:off x="179388" y="5373688"/>
            <a:ext cx="8713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 are they?”            “In Italy”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116013" y="53006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Where</a:t>
            </a:r>
          </a:p>
        </p:txBody>
      </p:sp>
      <p:pic>
        <p:nvPicPr>
          <p:cNvPr id="8198" name="Picture 2" descr="C:\Users\Utilisateur\AppData\Local\Microsoft\Windows\Temporary Internet Files\Content.IE5\ZDMBHNKF\MC90035214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557338"/>
            <a:ext cx="5408612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9220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_________ times have they been to Italy?”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“Twice”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116013" y="48688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How many</a:t>
            </a:r>
          </a:p>
        </p:txBody>
      </p:sp>
      <p:pic>
        <p:nvPicPr>
          <p:cNvPr id="9222" name="Picture 4" descr="C:\Users\Utilisateur\AppData\Local\Microsoft\Windows\Temporary Internet Files\Content.IE5\K5MXS9PV\MC900433610[1].wmf"/>
          <p:cNvPicPr>
            <a:picLocks noChangeAspect="1" noChangeArrowheads="1"/>
          </p:cNvPicPr>
          <p:nvPr/>
        </p:nvPicPr>
        <p:blipFill>
          <a:blip r:embed="rId2" cstate="print"/>
          <a:srcRect b="9213"/>
          <a:stretch>
            <a:fillRect/>
          </a:stretch>
        </p:blipFill>
        <p:spPr bwMode="auto">
          <a:xfrm>
            <a:off x="3132138" y="1484313"/>
            <a:ext cx="2735262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12875"/>
            <a:ext cx="8642350" cy="51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0825" y="188913"/>
            <a:ext cx="8569325" cy="102235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>
                <a:solidFill>
                  <a:srgbClr val="009900"/>
                </a:solidFill>
                <a:latin typeface="Snap ITC" pitchFamily="82" charset="0"/>
                <a:cs typeface="+mn-cs"/>
              </a:rPr>
              <a:t>Question </a:t>
            </a:r>
            <a:r>
              <a:rPr lang="fr-FR" sz="5400" dirty="0" err="1">
                <a:solidFill>
                  <a:srgbClr val="009900"/>
                </a:solidFill>
                <a:latin typeface="Snap ITC" pitchFamily="82" charset="0"/>
                <a:cs typeface="+mn-cs"/>
              </a:rPr>
              <a:t>words</a:t>
            </a:r>
            <a:endParaRPr lang="fr-FR" sz="5400" dirty="0">
              <a:solidFill>
                <a:srgbClr val="00990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0244" name="ZoneTexte 15"/>
          <p:cNvSpPr txBox="1">
            <a:spLocks noChangeArrowheads="1"/>
          </p:cNvSpPr>
          <p:nvPr/>
        </p:nvSpPr>
        <p:spPr bwMode="auto">
          <a:xfrm>
            <a:off x="179388" y="4941888"/>
            <a:ext cx="8713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 _______ is that?”            </a:t>
            </a:r>
          </a:p>
          <a:p>
            <a:pPr algn="ctr"/>
            <a:r>
              <a:rPr lang="en-GB" sz="3600">
                <a:solidFill>
                  <a:srgbClr val="008000"/>
                </a:solidFill>
                <a:latin typeface="Ravie" pitchFamily="82" charset="0"/>
              </a:rPr>
              <a:t>“It’s a rattle”</a:t>
            </a:r>
            <a:endParaRPr lang="fr-FR" sz="3600">
              <a:solidFill>
                <a:srgbClr val="008000"/>
              </a:solidFill>
              <a:latin typeface="Ravie" pitchFamily="82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258888" y="486886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What</a:t>
            </a:r>
          </a:p>
        </p:txBody>
      </p:sp>
      <p:pic>
        <p:nvPicPr>
          <p:cNvPr id="10246" name="Picture 2" descr="C:\Users\Utilisateur\AppData\Local\Microsoft\Windows\Temporary Internet Files\Content.IE5\K5MXS9PV\MC9003619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484313"/>
            <a:ext cx="3095625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286</Words>
  <Application>Microsoft Office PowerPoint</Application>
  <PresentationFormat>On-screen Show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29</cp:revision>
  <dcterms:created xsi:type="dcterms:W3CDTF">2011-03-23T14:06:31Z</dcterms:created>
  <dcterms:modified xsi:type="dcterms:W3CDTF">2013-04-11T10:02:16Z</dcterms:modified>
</cp:coreProperties>
</file>