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97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8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0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9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4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89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2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16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7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54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12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70D0-36B2-4AF7-B180-198C8D775F8C}" type="datetimeFigureOut">
              <a:rPr lang="en-GB" smtClean="0"/>
              <a:t>26/11/2013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B12-65F4-45A6-A6BD-E1A72B432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36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67544" y="1196752"/>
            <a:ext cx="8064896" cy="367240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Who?</a:t>
            </a:r>
            <a:endParaRPr lang="en-GB" sz="20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18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1412776"/>
            <a:ext cx="8208912" cy="324036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What?</a:t>
            </a:r>
            <a:endParaRPr lang="en-GB" sz="20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1196752"/>
            <a:ext cx="8208912" cy="30963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600200"/>
            <a:ext cx="932452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7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Where?</a:t>
            </a:r>
            <a:endParaRPr lang="en-GB" sz="17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1340768"/>
            <a:ext cx="8496944" cy="367240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600200"/>
            <a:ext cx="932452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When?</a:t>
            </a:r>
            <a:endParaRPr lang="en-GB" sz="20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1340768"/>
            <a:ext cx="8496944" cy="367240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600200"/>
            <a:ext cx="932452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Why?</a:t>
            </a:r>
            <a:endParaRPr lang="en-GB" sz="20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0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1340768"/>
            <a:ext cx="8496944" cy="367240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412776"/>
            <a:ext cx="932452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How?</a:t>
            </a:r>
            <a:endParaRPr lang="en-GB" sz="2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3528" y="332656"/>
            <a:ext cx="8496944" cy="612068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412776"/>
            <a:ext cx="9324528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39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Question words</a:t>
            </a:r>
            <a:endParaRPr lang="en-GB" sz="139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76412">
            <a:off x="7092280" y="4036423"/>
            <a:ext cx="1152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9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0741166">
            <a:off x="1137845" y="4732742"/>
            <a:ext cx="1160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7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990010">
            <a:off x="6907597" y="806947"/>
            <a:ext cx="113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752722">
            <a:off x="1043608" y="343820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9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03948" y="5399058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28029" y="774707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70835" y="321297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2132" y="3392996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endParaRPr lang="en-GB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3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BEADLE</dc:creator>
  <cp:lastModifiedBy>Gareth Pitchford</cp:lastModifiedBy>
  <cp:revision>3</cp:revision>
  <dcterms:created xsi:type="dcterms:W3CDTF">2013-11-11T15:28:49Z</dcterms:created>
  <dcterms:modified xsi:type="dcterms:W3CDTF">2013-11-26T21:20:43Z</dcterms:modified>
</cp:coreProperties>
</file>