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60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8BB-3CA8-4197-8ADF-A4CC7CF09ADC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5101-C6E0-4EB5-98F4-D8B26B12D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8BB-3CA8-4197-8ADF-A4CC7CF09ADC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5101-C6E0-4EB5-98F4-D8B26B12D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8BB-3CA8-4197-8ADF-A4CC7CF09ADC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5101-C6E0-4EB5-98F4-D8B26B12D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8BB-3CA8-4197-8ADF-A4CC7CF09ADC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5101-C6E0-4EB5-98F4-D8B26B12D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8BB-3CA8-4197-8ADF-A4CC7CF09ADC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5101-C6E0-4EB5-98F4-D8B26B12D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8BB-3CA8-4197-8ADF-A4CC7CF09ADC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5101-C6E0-4EB5-98F4-D8B26B12D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8BB-3CA8-4197-8ADF-A4CC7CF09ADC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5101-C6E0-4EB5-98F4-D8B26B12D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8BB-3CA8-4197-8ADF-A4CC7CF09ADC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5101-C6E0-4EB5-98F4-D8B26B12D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8BB-3CA8-4197-8ADF-A4CC7CF09ADC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5101-C6E0-4EB5-98F4-D8B26B12D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8BB-3CA8-4197-8ADF-A4CC7CF09ADC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5101-C6E0-4EB5-98F4-D8B26B12D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F8BB-3CA8-4197-8ADF-A4CC7CF09ADC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5101-C6E0-4EB5-98F4-D8B26B12D6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9F8BB-3CA8-4197-8ADF-A4CC7CF09ADC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15101-C6E0-4EB5-98F4-D8B26B12D68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Recounts </a:t>
            </a:r>
            <a:r>
              <a:rPr lang="en-GB" dirty="0" err="1" smtClean="0"/>
              <a:t>vocab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Sequential words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66" y="428596"/>
            <a:ext cx="6096041" cy="3150469"/>
          </a:xfrm>
          <a:prstGeom prst="rect">
            <a:avLst/>
          </a:prstGeom>
          <a:noFill/>
          <a:ln w="635000" cap="sq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miter lim="800000"/>
          </a:ln>
        </p:spPr>
        <p:txBody>
          <a:bodyPr wrap="square" lIns="180000" tIns="36000" rIns="180000" bIns="36000" rtlCol="0">
            <a:spAutoFit/>
          </a:bodyPr>
          <a:lstStyle/>
          <a:p>
            <a:pPr algn="ctr"/>
            <a:r>
              <a:rPr lang="en-GB" sz="20000" dirty="0" smtClean="0">
                <a:latin typeface="Britannic Bold" pitchFamily="34" charset="0"/>
              </a:rPr>
              <a:t>Next</a:t>
            </a:r>
            <a:endParaRPr lang="en-US" sz="20000" dirty="0">
              <a:latin typeface="Britannic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66" y="4429124"/>
            <a:ext cx="6096041" cy="3150469"/>
          </a:xfrm>
          <a:prstGeom prst="rect">
            <a:avLst/>
          </a:prstGeom>
          <a:noFill/>
          <a:ln w="635000" cap="sq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miter lim="800000"/>
          </a:ln>
        </p:spPr>
        <p:txBody>
          <a:bodyPr wrap="square" lIns="180000" tIns="36000" rIns="180000" bIns="36000" rtlCol="0">
            <a:spAutoFit/>
          </a:bodyPr>
          <a:lstStyle/>
          <a:p>
            <a:pPr algn="ctr"/>
            <a:r>
              <a:rPr lang="en-GB" sz="20000" dirty="0" smtClean="0">
                <a:latin typeface="Britannic Bold" pitchFamily="34" charset="0"/>
              </a:rPr>
              <a:t>Then</a:t>
            </a:r>
            <a:endParaRPr lang="en-US" sz="20000" dirty="0"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66" y="428596"/>
            <a:ext cx="6096041" cy="3150469"/>
          </a:xfrm>
          <a:prstGeom prst="rect">
            <a:avLst/>
          </a:prstGeom>
          <a:noFill/>
          <a:ln w="635000" cap="sq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miter lim="800000"/>
          </a:ln>
        </p:spPr>
        <p:txBody>
          <a:bodyPr wrap="square" lIns="180000" tIns="36000" rIns="180000" bIns="36000" rtlCol="0">
            <a:spAutoFit/>
          </a:bodyPr>
          <a:lstStyle/>
          <a:p>
            <a:pPr algn="ctr"/>
            <a:r>
              <a:rPr lang="en-GB" sz="20000" dirty="0" smtClean="0">
                <a:latin typeface="Britannic Bold" pitchFamily="34" charset="0"/>
              </a:rPr>
              <a:t>After</a:t>
            </a:r>
            <a:endParaRPr lang="en-US" sz="20000" dirty="0">
              <a:latin typeface="Britannic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66" y="4429124"/>
            <a:ext cx="6096041" cy="2211750"/>
          </a:xfrm>
          <a:prstGeom prst="rect">
            <a:avLst/>
          </a:prstGeom>
          <a:noFill/>
          <a:ln w="635000" cap="sq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miter lim="800000"/>
          </a:ln>
        </p:spPr>
        <p:txBody>
          <a:bodyPr wrap="square" lIns="180000" tIns="36000" rIns="180000" bIns="36000" rtlCol="0">
            <a:spAutoFit/>
          </a:bodyPr>
          <a:lstStyle/>
          <a:p>
            <a:pPr algn="ctr"/>
            <a:r>
              <a:rPr lang="en-GB" sz="13900" dirty="0" smtClean="0">
                <a:latin typeface="Britannic Bold" pitchFamily="34" charset="0"/>
              </a:rPr>
              <a:t>Before</a:t>
            </a:r>
            <a:endParaRPr lang="en-US" sz="13900" dirty="0"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66" y="428596"/>
            <a:ext cx="6096041" cy="2642637"/>
          </a:xfrm>
          <a:prstGeom prst="rect">
            <a:avLst/>
          </a:prstGeom>
          <a:noFill/>
          <a:ln w="635000" cap="sq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miter lim="800000"/>
          </a:ln>
        </p:spPr>
        <p:txBody>
          <a:bodyPr wrap="square" lIns="180000" tIns="36000" rIns="180000" bIns="36000" rtlCol="0">
            <a:spAutoFit/>
          </a:bodyPr>
          <a:lstStyle/>
          <a:p>
            <a:pPr algn="ctr"/>
            <a:r>
              <a:rPr lang="en-GB" sz="16700" dirty="0" smtClean="0">
                <a:latin typeface="Britannic Bold" pitchFamily="34" charset="0"/>
              </a:rPr>
              <a:t>Later</a:t>
            </a:r>
            <a:endParaRPr lang="en-US" sz="16700" dirty="0">
              <a:latin typeface="Britannic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66" y="4429124"/>
            <a:ext cx="6096041" cy="2211750"/>
          </a:xfrm>
          <a:prstGeom prst="rect">
            <a:avLst/>
          </a:prstGeom>
          <a:noFill/>
          <a:ln w="635000" cap="sq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miter lim="800000"/>
          </a:ln>
        </p:spPr>
        <p:txBody>
          <a:bodyPr wrap="square" lIns="180000" tIns="36000" rIns="180000" bIns="36000" rtlCol="0">
            <a:spAutoFit/>
          </a:bodyPr>
          <a:lstStyle/>
          <a:p>
            <a:pPr algn="ctr"/>
            <a:r>
              <a:rPr lang="en-GB" sz="13900" dirty="0" smtClean="0">
                <a:latin typeface="Britannic Bold" pitchFamily="34" charset="0"/>
              </a:rPr>
              <a:t>Finally</a:t>
            </a:r>
            <a:endParaRPr lang="en-US" sz="13900" dirty="0"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66" y="428596"/>
            <a:ext cx="6096041" cy="2642637"/>
          </a:xfrm>
          <a:prstGeom prst="rect">
            <a:avLst/>
          </a:prstGeom>
          <a:noFill/>
          <a:ln w="635000" cap="sq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miter lim="800000"/>
          </a:ln>
        </p:spPr>
        <p:txBody>
          <a:bodyPr wrap="square" lIns="180000" tIns="36000" rIns="180000" bIns="36000" rtlCol="0">
            <a:spAutoFit/>
          </a:bodyPr>
          <a:lstStyle/>
          <a:p>
            <a:pPr algn="ctr"/>
            <a:r>
              <a:rPr lang="en-GB" sz="16700" dirty="0" smtClean="0">
                <a:latin typeface="Britannic Bold" pitchFamily="34" charset="0"/>
              </a:rPr>
              <a:t>First</a:t>
            </a:r>
            <a:endParaRPr lang="en-US" sz="16700" dirty="0">
              <a:latin typeface="Britannic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66" y="4429124"/>
            <a:ext cx="6096041" cy="2211750"/>
          </a:xfrm>
          <a:prstGeom prst="rect">
            <a:avLst/>
          </a:prstGeom>
          <a:noFill/>
          <a:ln w="635000" cap="sq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miter lim="800000"/>
          </a:ln>
        </p:spPr>
        <p:txBody>
          <a:bodyPr wrap="square" lIns="180000" tIns="36000" rIns="180000" bIns="36000" rtlCol="0">
            <a:spAutoFit/>
          </a:bodyPr>
          <a:lstStyle/>
          <a:p>
            <a:pPr algn="ctr"/>
            <a:r>
              <a:rPr lang="en-GB" sz="13900" dirty="0" smtClean="0">
                <a:latin typeface="Britannic Bold" pitchFamily="34" charset="0"/>
              </a:rPr>
              <a:t>Lastly</a:t>
            </a:r>
            <a:endParaRPr lang="en-US" sz="13900" dirty="0"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1480" y="500034"/>
            <a:ext cx="5786478" cy="571504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 smtClean="0">
                <a:latin typeface="Britannic Bold" pitchFamily="34" charset="0"/>
              </a:rPr>
              <a:t>Useful Recount Words</a:t>
            </a:r>
            <a:endParaRPr lang="en-US" sz="9600" b="1" dirty="0">
              <a:latin typeface="Britannic Bold" pitchFamily="34" charset="0"/>
            </a:endParaRPr>
          </a:p>
        </p:txBody>
      </p:sp>
      <p:pic>
        <p:nvPicPr>
          <p:cNvPr id="1026" name="Picture 2" descr="C:\Documents and Settings\Matthew\Local Settings\Temporary Internet Files\Content.IE5\VZC4AME3\MC90038402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12" y="4714876"/>
            <a:ext cx="1138346" cy="1322218"/>
          </a:xfrm>
          <a:prstGeom prst="rect">
            <a:avLst/>
          </a:prstGeom>
          <a:noFill/>
        </p:spPr>
      </p:pic>
      <p:pic>
        <p:nvPicPr>
          <p:cNvPr id="1027" name="Picture 3" descr="C:\Documents and Settings\Matthew\Local Settings\Temporary Internet Files\Content.IE5\U3VPWH0E\MC90043158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8" y="571472"/>
            <a:ext cx="1200038" cy="1200038"/>
          </a:xfrm>
          <a:prstGeom prst="rect">
            <a:avLst/>
          </a:prstGeom>
          <a:noFill/>
        </p:spPr>
      </p:pic>
      <p:pic>
        <p:nvPicPr>
          <p:cNvPr id="1029" name="Picture 5" descr="C:\Documents and Settings\Matthew\Local Settings\Temporary Internet Files\Content.IE5\W3WH1UEM\MM900356808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6" y="571472"/>
            <a:ext cx="1214446" cy="1214446"/>
          </a:xfrm>
          <a:prstGeom prst="rect">
            <a:avLst/>
          </a:prstGeom>
          <a:noFill/>
        </p:spPr>
      </p:pic>
      <p:pic>
        <p:nvPicPr>
          <p:cNvPr id="1030" name="Picture 6" descr="C:\Documents and Settings\Matthew\Local Settings\Temporary Internet Files\Content.IE5\VZC4AME3\MC900412772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522714">
            <a:off x="674161" y="4296229"/>
            <a:ext cx="1275245" cy="17946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Recounts vocab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Recounts vocab</dc:title>
  <dc:creator>user</dc:creator>
  <cp:lastModifiedBy>Gareth Pitchford</cp:lastModifiedBy>
  <cp:revision>4</cp:revision>
  <dcterms:created xsi:type="dcterms:W3CDTF">2013-11-11T20:08:56Z</dcterms:created>
  <dcterms:modified xsi:type="dcterms:W3CDTF">2013-11-11T21:09:50Z</dcterms:modified>
</cp:coreProperties>
</file>