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74" r:id="rId10"/>
    <p:sldId id="263" r:id="rId11"/>
    <p:sldId id="264" r:id="rId12"/>
    <p:sldId id="265" r:id="rId13"/>
    <p:sldId id="266" r:id="rId14"/>
    <p:sldId id="275" r:id="rId15"/>
    <p:sldId id="267" r:id="rId16"/>
    <p:sldId id="268" r:id="rId17"/>
    <p:sldId id="269" r:id="rId18"/>
    <p:sldId id="276" r:id="rId19"/>
    <p:sldId id="270" r:id="rId20"/>
    <p:sldId id="271" r:id="rId21"/>
    <p:sldId id="272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D652B-9B2B-4DBF-83E8-06232DD3D9D8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8D474-643D-4B1E-AB8D-5BC42653CF16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5576" y="548680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Relative </a:t>
            </a:r>
            <a:r>
              <a:rPr lang="fr-FR" sz="48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pronouns</a:t>
            </a:r>
            <a:endParaRPr lang="fr-FR" sz="4800" dirty="0" smtClean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  <a:p>
            <a:pPr algn="ctr"/>
            <a:endParaRPr lang="fr-FR" sz="4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  <a:p>
            <a:pPr algn="ctr"/>
            <a:r>
              <a:rPr lang="fr-FR" sz="5400" dirty="0" err="1" smtClean="0">
                <a:solidFill>
                  <a:schemeClr val="tx2"/>
                </a:solidFill>
                <a:latin typeface="Ravie" pitchFamily="82" charset="0"/>
              </a:rPr>
              <a:t>who,why</a:t>
            </a:r>
            <a:r>
              <a:rPr lang="fr-FR" sz="5400" dirty="0" smtClean="0">
                <a:solidFill>
                  <a:schemeClr val="tx2"/>
                </a:solidFill>
                <a:latin typeface="Ravie" pitchFamily="82" charset="0"/>
              </a:rPr>
              <a:t>, </a:t>
            </a:r>
            <a:r>
              <a:rPr lang="fr-FR" sz="5400" dirty="0" err="1" smtClean="0">
                <a:solidFill>
                  <a:schemeClr val="tx2"/>
                </a:solidFill>
                <a:latin typeface="Ravie" pitchFamily="82" charset="0"/>
              </a:rPr>
              <a:t>when</a:t>
            </a:r>
            <a:r>
              <a:rPr lang="fr-FR" sz="5400" dirty="0" smtClean="0">
                <a:solidFill>
                  <a:schemeClr val="tx2"/>
                </a:solidFill>
                <a:latin typeface="Ravie" pitchFamily="82" charset="0"/>
              </a:rPr>
              <a:t>, </a:t>
            </a:r>
            <a:r>
              <a:rPr lang="fr-FR" sz="5400" dirty="0" err="1" smtClean="0">
                <a:solidFill>
                  <a:schemeClr val="tx2"/>
                </a:solidFill>
                <a:latin typeface="Ravie" pitchFamily="82" charset="0"/>
              </a:rPr>
              <a:t>which</a:t>
            </a:r>
            <a:r>
              <a:rPr lang="fr-FR" sz="5400" dirty="0" smtClean="0">
                <a:solidFill>
                  <a:schemeClr val="tx2"/>
                </a:solidFill>
                <a:latin typeface="Ravie" pitchFamily="82" charset="0"/>
              </a:rPr>
              <a:t>, </a:t>
            </a:r>
            <a:r>
              <a:rPr lang="fr-FR" sz="5400" dirty="0" err="1" smtClean="0">
                <a:solidFill>
                  <a:schemeClr val="tx2"/>
                </a:solidFill>
                <a:latin typeface="Ravie" pitchFamily="82" charset="0"/>
              </a:rPr>
              <a:t>whose,where</a:t>
            </a:r>
            <a:r>
              <a:rPr lang="fr-FR" sz="5400" dirty="0" smtClean="0">
                <a:solidFill>
                  <a:schemeClr val="tx2"/>
                </a:solidFill>
                <a:latin typeface="Ravie" pitchFamily="82" charset="0"/>
              </a:rPr>
              <a:t>, </a:t>
            </a:r>
            <a:r>
              <a:rPr lang="fr-FR" sz="5400" dirty="0" err="1" smtClean="0">
                <a:solidFill>
                  <a:schemeClr val="tx2"/>
                </a:solidFill>
                <a:latin typeface="Ravie" pitchFamily="82" charset="0"/>
              </a:rPr>
              <a:t>what</a:t>
            </a:r>
            <a:endParaRPr lang="fr-FR" sz="5400" dirty="0">
              <a:solidFill>
                <a:schemeClr val="tx2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Jenny, 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father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a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judge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,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studying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law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44008" y="2204864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whose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Can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see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the man 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standing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at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the bus-stop?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1920" y="2924944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who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 restaurant 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lunch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yesterday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in 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papers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morning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051720" y="285293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where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often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go to St.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Tropez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on the French Riviera.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779912" y="2924944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which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July and August are 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months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it’s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hottest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in France.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8" y="357301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when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St.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Tropez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_______ Bridget Bardot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lives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35696" y="2780928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where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No,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isn’t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 I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said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!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051720" y="285293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what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That’s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John, the man ______ has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just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been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promoted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91880" y="2924944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who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That’s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John, the man ______ has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just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been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promoted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91880" y="2780928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who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Thank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for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your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report 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very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interesting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23928" y="285293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which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woman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works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in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reception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French.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96136" y="2132856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who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Brian, ______ car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broke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down,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arrived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late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at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the meeting.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23928" y="213285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whose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 house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broken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into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 Lucy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out shopping. 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652120" y="285293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when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Saturday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were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expecting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them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to arrive.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8" y="285293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when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Look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at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big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white house! 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That’s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my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mother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born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067944" y="3501008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where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 house, _______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next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to mine,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for sale.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292080" y="2204864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which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That’s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hotel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spent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our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honeymoon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19672" y="2924944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where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99592" y="1628800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reason_____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stopped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going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to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restaurant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because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the service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so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long.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80112" y="1556792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why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teacher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, 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mentioned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at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the meeting,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over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there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96136" y="213285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who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town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they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live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by the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sea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220072" y="213285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where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understand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mean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940152" y="213285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what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2204864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Is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that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_______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decided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not to go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there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4400" dirty="0" err="1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anymore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44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788024" y="2132856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solidFill>
                  <a:srgbClr val="FF0000"/>
                </a:solidFill>
                <a:latin typeface="Ravie" pitchFamily="82" charset="0"/>
              </a:rPr>
              <a:t>why</a:t>
            </a:r>
            <a:endParaRPr lang="fr-FR" sz="44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284</Words>
  <Application>Microsoft Office PowerPoint</Application>
  <PresentationFormat>On-screen Show (4:3)</PresentationFormat>
  <Paragraphs>47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5</cp:revision>
  <dcterms:created xsi:type="dcterms:W3CDTF">2010-09-13T10:48:58Z</dcterms:created>
  <dcterms:modified xsi:type="dcterms:W3CDTF">2013-04-11T09:42:06Z</dcterms:modified>
</cp:coreProperties>
</file>