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63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36B42-13CD-46DF-8C1E-FFF35EE579BA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DE411-E184-41E9-AA18-3154CA61AA50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JANET\Music\wave\english\some%20any.wa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-25460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-25460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332656"/>
            <a:ext cx="7992888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48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Complete the </a:t>
            </a:r>
            <a:r>
              <a:rPr lang="fr-FR" sz="48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following</a:t>
            </a:r>
            <a:r>
              <a:rPr lang="fr-FR" sz="48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 sentences </a:t>
            </a:r>
            <a:r>
              <a:rPr lang="fr-FR" sz="48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using</a:t>
            </a:r>
            <a:r>
              <a:rPr lang="fr-FR" sz="48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 </a:t>
            </a:r>
          </a:p>
          <a:p>
            <a:pPr algn="ctr"/>
            <a:r>
              <a:rPr lang="fr-FR" sz="9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s</a:t>
            </a:r>
            <a:r>
              <a:rPr lang="fr-FR" sz="9600" b="1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ome</a:t>
            </a:r>
            <a:r>
              <a:rPr lang="fr-FR" sz="9600" b="1" cap="none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 </a:t>
            </a:r>
          </a:p>
          <a:p>
            <a:pPr algn="ctr"/>
            <a:r>
              <a:rPr lang="fr-FR" sz="4800" b="1" cap="none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empus Sans ITC" pitchFamily="82" charset="0"/>
              </a:rPr>
              <a:t>or</a:t>
            </a:r>
            <a:r>
              <a:rPr lang="fr-FR" sz="9600" b="1" cap="none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 </a:t>
            </a:r>
          </a:p>
          <a:p>
            <a:pPr algn="ctr"/>
            <a:r>
              <a:rPr lang="fr-FR" sz="9600" b="1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any</a:t>
            </a:r>
            <a:endParaRPr lang="fr-FR" sz="9600" b="1" cap="none" spc="50" dirty="0">
              <a:ln w="11430"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nap ITC" pitchFamily="82" charset="0"/>
            </a:endParaRPr>
          </a:p>
        </p:txBody>
      </p:sp>
      <p:pic>
        <p:nvPicPr>
          <p:cNvPr id="5" name="some any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756576" y="3861048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Tm="77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9712" y="4581128"/>
            <a:ext cx="67332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aren’t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shops</a:t>
            </a:r>
            <a:endParaRPr lang="fr-FR" sz="5400" b="1" cap="none" spc="0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this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part of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town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2120" y="436510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Image 6" descr="J0079131.WM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124744"/>
            <a:ext cx="3388035" cy="28532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580112" y="1916832"/>
            <a:ext cx="22833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endParaRPr lang="fr-FR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JANET\Local Settings\Temporary Internet Files\Content.IE5\3LE93YVP\MC900233015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8862"/>
            <a:ext cx="2736304" cy="406286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3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1720" y="4725144"/>
            <a:ext cx="678943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children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888" y="551723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C:\Documents and Settings\JANET\Local Settings\Temporary Internet Files\Content.IE5\OJC05JGU\MC90043616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285727"/>
            <a:ext cx="5308072" cy="464913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15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869160"/>
            <a:ext cx="89297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are ……...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beautiful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flowers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in the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garden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11960" y="4725144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C:\Documents and Settings\JANET\Local Settings\Temporary Internet Files\Content.IE5\S6XI2UQ6\MC90043745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1451534"/>
            <a:ext cx="3570087" cy="3201601"/>
          </a:xfrm>
          <a:prstGeom prst="rect">
            <a:avLst/>
          </a:prstGeom>
          <a:noFill/>
        </p:spPr>
      </p:pic>
      <p:pic>
        <p:nvPicPr>
          <p:cNvPr id="22531" name="Picture 3" descr="C:\Documents and Settings\JANET\Local Settings\Temporary Internet Files\Content.IE5\DYSE1DX8\MC900437469[1]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714356"/>
            <a:ext cx="2629458" cy="2139954"/>
          </a:xfrm>
          <a:prstGeom prst="rect">
            <a:avLst/>
          </a:prstGeom>
          <a:noFill/>
        </p:spPr>
      </p:pic>
      <p:pic>
        <p:nvPicPr>
          <p:cNvPr id="22532" name="Picture 4" descr="C:\Documents and Settings\JANET\Local Settings\Temporary Internet Files\Content.IE5\RBFOGGQ1\MC900437445[1].w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403231"/>
            <a:ext cx="2627318" cy="247330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10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4797152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know ….… good </a:t>
            </a:r>
          </a:p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hotels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in London?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2120" y="472514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3554" name="Picture 2" descr="C:\Documents and Settings\JANET\Local Settings\Temporary Internet Files\Content.IE5\OJC05JGU\MC90019829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5695178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Tm="129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5736" y="4581128"/>
            <a:ext cx="66625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Would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like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tea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23928" y="5301208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4578" name="Picture 2" descr="C:\Documents and Settings\JANET\Local Settings\Temporary Internet Files\Content.IE5\OJC05JGU\MC90023762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642918"/>
            <a:ext cx="6555779" cy="343939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4725144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rice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</a:p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need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……..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4088" y="4581128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0232" y="551723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5602" name="Picture 2" descr="C:\Documents and Settings\JANET\Local Settings\Temporary Internet Files\Content.IE5\S6XI2UQ6\MC90028089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428604"/>
            <a:ext cx="3604677" cy="429654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47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002" y="4077072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wanted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oranges, but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didn’t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have</a:t>
            </a: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 in the shop.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0192" y="3933056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1760" y="5661248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6626" name="Picture 2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857232"/>
            <a:ext cx="1714500" cy="1714500"/>
          </a:xfrm>
          <a:prstGeom prst="rect">
            <a:avLst/>
          </a:prstGeom>
          <a:noFill/>
        </p:spPr>
      </p:pic>
      <p:pic>
        <p:nvPicPr>
          <p:cNvPr id="26627" name="Picture 3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58" y="1714488"/>
            <a:ext cx="1714500" cy="1714500"/>
          </a:xfrm>
          <a:prstGeom prst="rect">
            <a:avLst/>
          </a:prstGeom>
          <a:noFill/>
        </p:spPr>
      </p:pic>
      <p:pic>
        <p:nvPicPr>
          <p:cNvPr id="26628" name="Picture 4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1500174"/>
            <a:ext cx="1714500" cy="1714500"/>
          </a:xfrm>
          <a:prstGeom prst="rect">
            <a:avLst/>
          </a:prstGeom>
          <a:noFill/>
        </p:spPr>
      </p:pic>
      <p:pic>
        <p:nvPicPr>
          <p:cNvPr id="26629" name="Picture 5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1285860"/>
            <a:ext cx="1714500" cy="1714500"/>
          </a:xfrm>
          <a:prstGeom prst="rect">
            <a:avLst/>
          </a:prstGeom>
          <a:noFill/>
        </p:spPr>
      </p:pic>
      <p:pic>
        <p:nvPicPr>
          <p:cNvPr id="26630" name="Picture 6" descr="C:\Documents and Settings\JANET\Local Settings\Temporary Internet Files\Content.IE5\DYSE1DX8\MC900436894[1]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1857364"/>
            <a:ext cx="1714500" cy="17145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44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I’m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thirsty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Can I have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 water,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please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67744" y="5373216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7650" name="Picture 2" descr="C:\Documents and Settings\JANET\Local Settings\Temporary Internet Files\Content.IE5\OJC05JGU\MC90036103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4727414" cy="453650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08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Let’s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listen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 ………. music and have ……….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tea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6096" y="4581128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1217382907_1280x960_drift-away-musical-instrumen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76672"/>
            <a:ext cx="5773648" cy="360853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48064" y="5373216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2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need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bread</a:t>
            </a:r>
            <a:endParaRPr lang="fr-FR" sz="5400" b="1" cap="none" spc="0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for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dinner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8024" y="4509120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Image 7" descr="french brea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4053863" cy="405386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0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332656"/>
            <a:ext cx="7992888" cy="65556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Don’t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forget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….</a:t>
            </a:r>
          </a:p>
          <a:p>
            <a:pPr algn="ctr"/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We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use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latin typeface="Tempus Sans ITC" pitchFamily="82" charset="0"/>
              </a:rPr>
              <a:t>some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for affirmative and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polite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sentences (or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when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you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hope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/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expect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the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answer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to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be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« 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yes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 »):</a:t>
            </a:r>
          </a:p>
          <a:p>
            <a:pPr algn="ctr"/>
            <a:endParaRPr lang="fr-FR" sz="3600" b="1" spc="50" dirty="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latin typeface="Tempus Sans ITC" pitchFamily="82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I’ve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got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some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good news.</a:t>
            </a:r>
          </a:p>
          <a:p>
            <a:pPr algn="ctr">
              <a:buFont typeface="Wingdings" pitchFamily="2" charset="2"/>
              <a:buChar char="Ø"/>
            </a:pP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They’ve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got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something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to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say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Would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you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like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some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tea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?</a:t>
            </a:r>
          </a:p>
          <a:p>
            <a:pPr algn="ctr">
              <a:buFont typeface="Wingdings" pitchFamily="2" charset="2"/>
              <a:buChar char="Ø"/>
            </a:pP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Can I have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some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more cake,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please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?</a:t>
            </a:r>
          </a:p>
          <a:p>
            <a:pPr algn="ctr">
              <a:buFont typeface="Wingdings" pitchFamily="2" charset="2"/>
              <a:buChar char="Ø"/>
            </a:pPr>
            <a:endParaRPr lang="fr-FR" sz="4800" b="1" spc="50" dirty="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empus Sans ITC" pitchFamily="82" charset="0"/>
            </a:endParaRPr>
          </a:p>
          <a:p>
            <a:pPr algn="ctr"/>
            <a:endParaRPr lang="fr-FR" sz="4800" b="1" spc="50" dirty="0">
              <a:ln w="1143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empus Sans ITC" pitchFamily="82" charset="0"/>
            </a:endParaRPr>
          </a:p>
        </p:txBody>
      </p:sp>
    </p:spTree>
  </p:cSld>
  <p:clrMapOvr>
    <a:masterClrMapping/>
  </p:clrMapOvr>
  <p:transition advTm="35657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children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went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out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without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…….. money.</a:t>
            </a: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8024" y="544522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money_bag_flock_flying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0"/>
            <a:ext cx="4896544" cy="444886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………..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bears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7904" y="5373216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Image 7" descr="bea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4664"/>
            <a:ext cx="4538686" cy="37444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12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4653136"/>
            <a:ext cx="86439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Let’s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buy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………..</a:t>
            </a:r>
          </a:p>
          <a:p>
            <a:pPr algn="ctr"/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postcards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  <a:endParaRPr lang="fr-FR" sz="5400" b="1" cap="none" spc="0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80112" y="4581128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Image 4" descr="Postcards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4248472" cy="424847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3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700808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http://efl-fle-chezvous.monsite-orange.fr/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332656"/>
            <a:ext cx="7992888" cy="74174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40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Don’t</a:t>
            </a:r>
            <a:r>
              <a:rPr lang="fr-FR" sz="40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40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forget</a:t>
            </a:r>
            <a:r>
              <a:rPr lang="fr-FR" sz="40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….</a:t>
            </a:r>
          </a:p>
          <a:p>
            <a:pPr algn="ctr"/>
            <a:r>
              <a:rPr lang="fr-FR" sz="40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We</a:t>
            </a:r>
            <a:r>
              <a:rPr lang="fr-FR" sz="40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use </a:t>
            </a:r>
            <a:r>
              <a:rPr lang="fr-FR" sz="40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latin typeface="Tempus Sans ITC" pitchFamily="82" charset="0"/>
              </a:rPr>
              <a:t>any</a:t>
            </a:r>
            <a:r>
              <a:rPr lang="fr-FR" sz="40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for questions and </a:t>
            </a:r>
            <a:r>
              <a:rPr lang="fr-FR" sz="40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negatives</a:t>
            </a:r>
            <a:r>
              <a:rPr lang="fr-FR" sz="40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:</a:t>
            </a:r>
          </a:p>
          <a:p>
            <a:pPr algn="ctr"/>
            <a:endParaRPr lang="fr-FR" sz="4000" b="1" spc="50" dirty="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latin typeface="Tempus Sans ITC" pitchFamily="82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40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I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haven’t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got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any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good news.</a:t>
            </a:r>
          </a:p>
          <a:p>
            <a:pPr algn="ctr">
              <a:buFont typeface="Wingdings" pitchFamily="2" charset="2"/>
              <a:buChar char="Ø"/>
            </a:pP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She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hasn’t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got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any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sisters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Have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they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got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any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wine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?</a:t>
            </a:r>
          </a:p>
          <a:p>
            <a:pPr algn="ctr"/>
            <a:endParaRPr lang="fr-FR" sz="3600" b="1" spc="50" dirty="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latin typeface="Tempus Sans ITC" pitchFamily="82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3600" b="1" strike="sngStrike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Has </a:t>
            </a:r>
            <a:r>
              <a:rPr lang="fr-FR" sz="3600" b="1" strike="sngStrike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he</a:t>
            </a:r>
            <a:r>
              <a:rPr lang="fr-FR" sz="3600" b="1" strike="sngStrike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r>
              <a:rPr lang="fr-FR" sz="3600" b="1" strike="sngStrike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got</a:t>
            </a:r>
            <a:r>
              <a:rPr lang="fr-FR" sz="3600" b="1" strike="sngStrike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a car?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</a:t>
            </a:r>
            <a:endParaRPr lang="fr-FR" sz="3600" b="1" spc="5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latin typeface="Tempus Sans ITC" pitchFamily="82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3600" b="1" spc="5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(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mistake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 on the </a:t>
            </a:r>
            <a:r>
              <a:rPr lang="fr-FR" sz="3600" b="1" spc="50" dirty="0" err="1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tapescript</a:t>
            </a:r>
            <a:r>
              <a:rPr lang="fr-FR" sz="3600" b="1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latin typeface="Tempus Sans ITC" pitchFamily="82" charset="0"/>
              </a:rPr>
              <a:t>)</a:t>
            </a:r>
            <a:endParaRPr lang="fr-FR" sz="3600" b="1" strike="sngStrike" spc="50" dirty="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latin typeface="Tempus Sans ITC" pitchFamily="82" charset="0"/>
            </a:endParaRPr>
          </a:p>
          <a:p>
            <a:pPr algn="ctr">
              <a:buFont typeface="Wingdings" pitchFamily="2" charset="2"/>
              <a:buChar char="Ø"/>
            </a:pPr>
            <a:endParaRPr lang="fr-FR" sz="4800" b="1" spc="50" dirty="0" smtClean="0">
              <a:ln w="1143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empus Sans ITC" pitchFamily="82" charset="0"/>
            </a:endParaRPr>
          </a:p>
          <a:p>
            <a:pPr algn="ctr"/>
            <a:endParaRPr lang="fr-FR" sz="4800" b="1" spc="50" dirty="0">
              <a:ln w="1143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empus Sans ITC" pitchFamily="82" charset="0"/>
            </a:endParaRPr>
          </a:p>
        </p:txBody>
      </p:sp>
    </p:spTree>
  </p:cSld>
  <p:clrMapOvr>
    <a:masterClrMapping/>
  </p:clrMapOvr>
  <p:transition advTm="22047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dbarman.com/Francais/images/clipart-woman-asking-man-for-money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357166"/>
            <a:ext cx="5206936" cy="5016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2267744" y="5301208"/>
            <a:ext cx="6707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I’ve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money. 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9992" y="5157192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8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3682" y="5229200"/>
            <a:ext cx="7913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hasn’t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……. money. 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8064" y="515719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http://twilightinsight.files.wordpress.com/2009/02/broke-no-money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357166"/>
            <a:ext cx="4295775" cy="4505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Tm="125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4725144"/>
            <a:ext cx="678943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 Bob and Sam </a:t>
            </a:r>
          </a:p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…...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children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5445224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C:\Documents and Settings\JANET\Local Settings\Temporary Internet Files\Content.IE5\RBFOGGQ1\MC90043559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36" y="285728"/>
            <a:ext cx="3786214" cy="4642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Tm="124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1760" y="4941168"/>
            <a:ext cx="62731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is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n’t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…….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wine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the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fridge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2120" y="4797152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6" name="Picture 2" descr="Fridge With Food Jhelebrant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88" name="Picture 4" descr="Fridge With Food Jhelebrant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90" name="Picture 6" descr="Fridge With Food Jhelebrant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9" name="Image 8" descr="sub-zero-refrigerators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4664"/>
            <a:ext cx="3816424" cy="419806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17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3444" y="4437112"/>
            <a:ext cx="80759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I’ve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cheese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but I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haven’t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got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bread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4365104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386" name="Picture 2" descr="Fridge With Food Jhelebrant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88" name="Picture 4" descr="Fridge With Food Jhelebrant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pic>
        <p:nvPicPr>
          <p:cNvPr id="16390" name="Picture 6" descr="Fridge With Food Jhelebrant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3438" y="-26052463"/>
            <a:ext cx="2857500" cy="24193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868144" y="5229200"/>
            <a:ext cx="1233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1" name="Picture 3" descr="C:\Documents and Settings\JANET\Local Settings\Temporary Internet Files\Content.IE5\RBFOGGQ1\MC900237668[1].wm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636600"/>
            <a:ext cx="3164449" cy="3656496"/>
          </a:xfrm>
          <a:prstGeom prst="rect">
            <a:avLst/>
          </a:prstGeom>
          <a:noFill/>
        </p:spPr>
      </p:pic>
      <p:pic>
        <p:nvPicPr>
          <p:cNvPr id="17412" name="Picture 4" descr="C:\Documents and Settings\JANET\Local Settings\Temporary Internet Files\Content.IE5\RBFOGGQ1\MC900198666[1].wm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40768"/>
            <a:ext cx="4124025" cy="286208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5292080" y="1412776"/>
            <a:ext cx="32403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endParaRPr lang="fr-FR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112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5103674"/>
            <a:ext cx="80688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I’m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fr-FR" sz="5400" b="1" cap="none" spc="0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going</a:t>
            </a:r>
            <a:r>
              <a:rPr lang="fr-FR" sz="5400" b="1" cap="none" spc="0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 the post office.</a:t>
            </a:r>
          </a:p>
          <a:p>
            <a:pPr algn="ctr"/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need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………. </a:t>
            </a:r>
            <a:r>
              <a:rPr lang="fr-FR" sz="5400" b="1" dirty="0" err="1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stamps</a:t>
            </a:r>
            <a:r>
              <a:rPr lang="fr-FR" sz="54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fr-FR" sz="5400" b="1" cap="none" spc="0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1920" y="5934670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some</a:t>
            </a:r>
            <a:endParaRPr lang="fr-F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Image 7" descr="post offic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88640"/>
            <a:ext cx="4248472" cy="504344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04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9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6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7|2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5.9|2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5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6.1|2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5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5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5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6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.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9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7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4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263</Words>
  <Application>Microsoft Office PowerPoint</Application>
  <PresentationFormat>On-screen Show (4:3)</PresentationFormat>
  <Paragraphs>79</Paragraphs>
  <Slides>23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Snap ITC</vt:lpstr>
      <vt:lpstr>Tempus Sans ITC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26</cp:revision>
  <dcterms:created xsi:type="dcterms:W3CDTF">2010-05-12T15:28:51Z</dcterms:created>
  <dcterms:modified xsi:type="dcterms:W3CDTF">2016-04-27T09:34:53Z</dcterms:modified>
</cp:coreProperties>
</file>