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58" r:id="rId5"/>
    <p:sldId id="259" r:id="rId6"/>
    <p:sldId id="263" r:id="rId7"/>
    <p:sldId id="260" r:id="rId8"/>
    <p:sldId id="261" r:id="rId9"/>
    <p:sldId id="262" r:id="rId10"/>
    <p:sldId id="264" r:id="rId11"/>
    <p:sldId id="265" r:id="rId12"/>
    <p:sldId id="266" r:id="rId13"/>
    <p:sldId id="274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EEB70-4F67-47A1-AB13-BF42F022C5B5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652E0-C9C0-4685-B6EC-00C0EB9EA6E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8CC8E-9A40-4406-8152-D18A5BF5B2FA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4B4E3-AF6D-4379-9846-6A26BD6D1FB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0A3E7-1CEC-468B-8623-B8A882BE1CD7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EAF59-BD0E-4A42-8BB5-C5877B91C02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19986-7DD7-4F93-9EBD-82E191B4ED57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D3AAA-202F-48E9-8D33-F38D65C3A27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73998-B793-4A04-9E17-EF2F38948235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898D0-910F-4FC2-86E7-2B41918A201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2EB1C-D6A4-4835-A236-14B5D035B750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F40EA-3015-4CA0-8D50-6CC33735C29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E305F-6AD0-4320-90E7-880B8406A57E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40D3A-196F-4B7D-9C85-79D502BD58E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32421-945B-48A5-90F7-74F5813695FB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0123B-AF95-4E84-86AE-4260B28E45A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7E8A2-020F-4B84-BDFF-D0FD3A5A0B01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B7D29-C7FA-4746-9C69-814B707F281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BCA63-04EF-496B-BA1E-467495FCAC0F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FED66-EB1B-4010-846F-1E1B0CF1A75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8BB0D-E766-4345-A100-81D186DB1BD6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2664F-4CD0-4D0B-8C37-29F0E99C694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3E490D-8479-42ED-B73C-24A9CE973431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27DB60-6DEE-4968-94C8-C67373F1DE4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newsflash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691680" y="2420888"/>
            <a:ext cx="6040436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 err="1">
                <a:ln w="17780" cmpd="sng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Ravie" pitchFamily="82" charset="0"/>
                <a:cs typeface="+mn-cs"/>
              </a:rPr>
              <a:t>Prepositons</a:t>
            </a:r>
            <a:r>
              <a:rPr lang="fr-FR" sz="5400" b="1" dirty="0">
                <a:ln w="17780" cmpd="sng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Ravie" pitchFamily="82" charset="0"/>
                <a:cs typeface="+mn-cs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400" b="1" dirty="0">
                <a:ln w="17780" cmpd="sng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Ravie" pitchFamily="82" charset="0"/>
                <a:cs typeface="+mn-cs"/>
              </a:rPr>
              <a:t>of time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ZoneTexte 5"/>
          <p:cNvSpPr txBox="1">
            <a:spLocks noChangeArrowheads="1"/>
          </p:cNvSpPr>
          <p:nvPr/>
        </p:nvSpPr>
        <p:spPr bwMode="auto">
          <a:xfrm>
            <a:off x="1979613" y="188913"/>
            <a:ext cx="5040312" cy="203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latin typeface="Ravie" pitchFamily="82" charset="0"/>
              </a:rPr>
              <a:t>We usually have a chocolate log ____ Christmas.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5508625" y="836613"/>
            <a:ext cx="122396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at</a:t>
            </a:r>
          </a:p>
        </p:txBody>
      </p:sp>
      <p:pic>
        <p:nvPicPr>
          <p:cNvPr id="11269" name="Picture 2" descr="C:\Users\Utilisateur\AppData\Local\Microsoft\Windows\Temporary Internet Files\Content.IE5\1THN781P\MC90025088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113" y="3500438"/>
            <a:ext cx="25288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ZoneTexte 5"/>
          <p:cNvSpPr txBox="1">
            <a:spLocks noChangeArrowheads="1"/>
          </p:cNvSpPr>
          <p:nvPr/>
        </p:nvSpPr>
        <p:spPr bwMode="auto">
          <a:xfrm>
            <a:off x="1979613" y="188913"/>
            <a:ext cx="5040312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latin typeface="Ravie" pitchFamily="82" charset="0"/>
              </a:rPr>
              <a:t>Jo was born </a:t>
            </a:r>
          </a:p>
          <a:p>
            <a:pPr algn="ctr">
              <a:lnSpc>
                <a:spcPct val="150000"/>
              </a:lnSpc>
            </a:pPr>
            <a:r>
              <a:rPr lang="fr-FR" sz="2800">
                <a:latin typeface="Ravie" pitchFamily="82" charset="0"/>
              </a:rPr>
              <a:t>____ 1970.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3276600" y="836613"/>
            <a:ext cx="122396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in</a:t>
            </a:r>
          </a:p>
        </p:txBody>
      </p:sp>
      <p:pic>
        <p:nvPicPr>
          <p:cNvPr id="12293" name="Picture 2" descr="C:\Users\Utilisateur\AppData\Local\Microsoft\Windows\Temporary Internet Files\Content.IE5\RXPTVUJI\MC90001701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2565400"/>
            <a:ext cx="273050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ZoneTexte 5"/>
          <p:cNvSpPr txBox="1">
            <a:spLocks noChangeArrowheads="1"/>
          </p:cNvSpPr>
          <p:nvPr/>
        </p:nvSpPr>
        <p:spPr bwMode="auto">
          <a:xfrm>
            <a:off x="1979613" y="188913"/>
            <a:ext cx="504031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latin typeface="Ravie" pitchFamily="82" charset="0"/>
              </a:rPr>
              <a:t>Paul was born _____ 20th March.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2339975" y="765175"/>
            <a:ext cx="122396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on</a:t>
            </a:r>
          </a:p>
        </p:txBody>
      </p:sp>
      <p:pic>
        <p:nvPicPr>
          <p:cNvPr id="13317" name="Picture 2" descr="C:\Program Files (x86)\Microsoft Office\MEDIA\CAGCAT10\j029202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2852738"/>
            <a:ext cx="3109913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ZoneTexte 5"/>
          <p:cNvSpPr txBox="1">
            <a:spLocks noChangeArrowheads="1"/>
          </p:cNvSpPr>
          <p:nvPr/>
        </p:nvSpPr>
        <p:spPr bwMode="auto">
          <a:xfrm>
            <a:off x="1979613" y="188913"/>
            <a:ext cx="5040312" cy="203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latin typeface="Ravie" pitchFamily="82" charset="0"/>
              </a:rPr>
              <a:t>They’re getting married _____ June.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5003800" y="836613"/>
            <a:ext cx="122396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in</a:t>
            </a:r>
          </a:p>
        </p:txBody>
      </p:sp>
      <p:pic>
        <p:nvPicPr>
          <p:cNvPr id="14341" name="Picture 2" descr="C:\Users\Utilisateur\AppData\Local\Microsoft\Windows\Temporary Internet Files\Content.IE5\A51V1770\MC90007884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313" y="2781300"/>
            <a:ext cx="3584575" cy="279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ZoneTexte 5"/>
          <p:cNvSpPr txBox="1">
            <a:spLocks noChangeArrowheads="1"/>
          </p:cNvSpPr>
          <p:nvPr/>
        </p:nvSpPr>
        <p:spPr bwMode="auto">
          <a:xfrm>
            <a:off x="1979613" y="188913"/>
            <a:ext cx="5040312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latin typeface="Ravie" pitchFamily="82" charset="0"/>
              </a:rPr>
              <a:t>Not many people had cars _____ the early nineteen hundreds.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067175" y="836613"/>
            <a:ext cx="1225550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in</a:t>
            </a:r>
          </a:p>
        </p:txBody>
      </p:sp>
      <p:pic>
        <p:nvPicPr>
          <p:cNvPr id="15365" name="Picture 4" descr="C:\Users\Utilisateur\AppData\Local\Microsoft\Windows\Temporary Internet Files\Content.IE5\0TY1M3QR\MC90023346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875" y="3357563"/>
            <a:ext cx="3792538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ZoneTexte 5"/>
          <p:cNvSpPr txBox="1">
            <a:spLocks noChangeArrowheads="1"/>
          </p:cNvSpPr>
          <p:nvPr/>
        </p:nvSpPr>
        <p:spPr bwMode="auto">
          <a:xfrm>
            <a:off x="1979613" y="188913"/>
            <a:ext cx="504031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latin typeface="Ravie" pitchFamily="82" charset="0"/>
              </a:rPr>
              <a:t>What are you doing _____ the weekend?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2195513" y="836613"/>
            <a:ext cx="1223962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at</a:t>
            </a:r>
          </a:p>
        </p:txBody>
      </p:sp>
      <p:pic>
        <p:nvPicPr>
          <p:cNvPr id="16389" name="Picture 3" descr="C:\Users\Utilisateur\AppData\Local\Microsoft\Windows\Temporary Internet Files\Content.IE5\53EBHVBY\MC900433866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675" y="2708275"/>
            <a:ext cx="27146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ZoneTexte 5"/>
          <p:cNvSpPr txBox="1">
            <a:spLocks noChangeArrowheads="1"/>
          </p:cNvSpPr>
          <p:nvPr/>
        </p:nvSpPr>
        <p:spPr bwMode="auto">
          <a:xfrm>
            <a:off x="1979613" y="188913"/>
            <a:ext cx="5040312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latin typeface="Ravie" pitchFamily="82" charset="0"/>
              </a:rPr>
              <a:t>Alice gets up</a:t>
            </a:r>
          </a:p>
          <a:p>
            <a:pPr algn="ctr">
              <a:lnSpc>
                <a:spcPct val="150000"/>
              </a:lnSpc>
            </a:pPr>
            <a:r>
              <a:rPr lang="fr-FR" sz="2800">
                <a:latin typeface="Ravie" pitchFamily="82" charset="0"/>
              </a:rPr>
              <a:t> ____ 7 o’clock.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2771775" y="836613"/>
            <a:ext cx="122396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at</a:t>
            </a:r>
          </a:p>
        </p:txBody>
      </p:sp>
      <p:pic>
        <p:nvPicPr>
          <p:cNvPr id="17413" name="Picture 2" descr="C:\Users\Utilisateur\AppData\Local\Microsoft\Windows\Temporary Internet Files\Content.IE5\0TY1M3QR\MC90023259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00" y="2636838"/>
            <a:ext cx="2017713" cy="278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ZoneTexte 5"/>
          <p:cNvSpPr txBox="1">
            <a:spLocks noChangeArrowheads="1"/>
          </p:cNvSpPr>
          <p:nvPr/>
        </p:nvSpPr>
        <p:spPr bwMode="auto">
          <a:xfrm>
            <a:off x="1979613" y="188913"/>
            <a:ext cx="5040312" cy="203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latin typeface="Ravie" pitchFamily="82" charset="0"/>
              </a:rPr>
              <a:t>Do you watch television ____ the evenings?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643438" y="836613"/>
            <a:ext cx="1223962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in</a:t>
            </a:r>
          </a:p>
        </p:txBody>
      </p:sp>
      <p:pic>
        <p:nvPicPr>
          <p:cNvPr id="18437" name="Picture 2" descr="C:\Users\Utilisateur\AppData\Local\Microsoft\Windows\Temporary Internet Files\Content.IE5\RXPTVUJI\MC90035124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2636838"/>
            <a:ext cx="2552700" cy="278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ZoneTexte 5"/>
          <p:cNvSpPr txBox="1">
            <a:spLocks noChangeArrowheads="1"/>
          </p:cNvSpPr>
          <p:nvPr/>
        </p:nvSpPr>
        <p:spPr bwMode="auto">
          <a:xfrm>
            <a:off x="1979613" y="188913"/>
            <a:ext cx="5040312" cy="203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latin typeface="Ravie" pitchFamily="82" charset="0"/>
              </a:rPr>
              <a:t>Hi, what are you doing ____ the moment?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067175" y="836613"/>
            <a:ext cx="1225550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at</a:t>
            </a:r>
          </a:p>
        </p:txBody>
      </p:sp>
      <p:pic>
        <p:nvPicPr>
          <p:cNvPr id="19461" name="Picture 2" descr="C:\Users\Utilisateur\AppData\Local\Microsoft\Windows\Temporary Internet Files\Content.IE5\1THN781P\MC90023075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575" y="2636838"/>
            <a:ext cx="2733675" cy="346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ZoneTexte 5"/>
          <p:cNvSpPr txBox="1">
            <a:spLocks noChangeArrowheads="1"/>
          </p:cNvSpPr>
          <p:nvPr/>
        </p:nvSpPr>
        <p:spPr bwMode="auto">
          <a:xfrm>
            <a:off x="1979613" y="188913"/>
            <a:ext cx="504031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latin typeface="Ravie" pitchFamily="82" charset="0"/>
              </a:rPr>
              <a:t>I’ll call you back _____ half an hour.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2411413" y="836613"/>
            <a:ext cx="1223962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in</a:t>
            </a:r>
          </a:p>
        </p:txBody>
      </p:sp>
      <p:pic>
        <p:nvPicPr>
          <p:cNvPr id="20485" name="Picture 2" descr="C:\Users\Utilisateur\AppData\Local\Microsoft\Windows\Temporary Internet Files\Content.IE5\A51V1770\MC90019792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00" y="3213100"/>
            <a:ext cx="2168525" cy="254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ZoneTexte 5"/>
          <p:cNvSpPr txBox="1">
            <a:spLocks noChangeArrowheads="1"/>
          </p:cNvSpPr>
          <p:nvPr/>
        </p:nvSpPr>
        <p:spPr bwMode="auto">
          <a:xfrm>
            <a:off x="1979613" y="188913"/>
            <a:ext cx="504031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latin typeface="Ravie" pitchFamily="82" charset="0"/>
              </a:rPr>
              <a:t>The wedding was ______ 3 p.m.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3132138" y="836613"/>
            <a:ext cx="1223962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at</a:t>
            </a:r>
          </a:p>
        </p:txBody>
      </p:sp>
      <p:pic>
        <p:nvPicPr>
          <p:cNvPr id="3077" name="Picture 3" descr="C:\Users\Utilisateur\AppData\Local\Microsoft\Windows\Temporary Internet Files\Content.IE5\CGSA2OLU\MC90033817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6238" y="2708275"/>
            <a:ext cx="2563812" cy="315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ZoneTexte 5"/>
          <p:cNvSpPr txBox="1">
            <a:spLocks noChangeArrowheads="1"/>
          </p:cNvSpPr>
          <p:nvPr/>
        </p:nvSpPr>
        <p:spPr bwMode="auto">
          <a:xfrm>
            <a:off x="1979613" y="188913"/>
            <a:ext cx="5040312" cy="203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latin typeface="Ravie" pitchFamily="82" charset="0"/>
              </a:rPr>
              <a:t>They’re getting married _____ Saturday.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5003800" y="836613"/>
            <a:ext cx="122396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on</a:t>
            </a:r>
          </a:p>
        </p:txBody>
      </p:sp>
      <p:pic>
        <p:nvPicPr>
          <p:cNvPr id="21509" name="Picture 2" descr="C:\Users\Utilisateur\AppData\Local\Microsoft\Windows\Temporary Internet Files\Content.IE5\A51V1770\MC90007884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313" y="2781300"/>
            <a:ext cx="3584575" cy="279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ZoneTexte 5"/>
          <p:cNvSpPr txBox="1">
            <a:spLocks noChangeArrowheads="1"/>
          </p:cNvSpPr>
          <p:nvPr/>
        </p:nvSpPr>
        <p:spPr bwMode="auto">
          <a:xfrm>
            <a:off x="1979613" y="188913"/>
            <a:ext cx="5040312" cy="260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latin typeface="Ravie" pitchFamily="82" charset="0"/>
              </a:rPr>
              <a:t>Let’s meet at </a:t>
            </a:r>
          </a:p>
          <a:p>
            <a:pPr algn="ctr">
              <a:lnSpc>
                <a:spcPct val="150000"/>
              </a:lnSpc>
            </a:pPr>
            <a:r>
              <a:rPr lang="fr-FR" sz="2800">
                <a:latin typeface="Ravie" pitchFamily="82" charset="0"/>
              </a:rPr>
              <a:t>the cinema ___________ </a:t>
            </a:r>
          </a:p>
          <a:p>
            <a:pPr algn="ctr">
              <a:lnSpc>
                <a:spcPct val="150000"/>
              </a:lnSpc>
            </a:pPr>
            <a:r>
              <a:rPr lang="fr-FR" sz="2800">
                <a:latin typeface="Ravie" pitchFamily="82" charset="0"/>
              </a:rPr>
              <a:t>8 o’clock.</a:t>
            </a:r>
          </a:p>
        </p:txBody>
      </p:sp>
      <p:pic>
        <p:nvPicPr>
          <p:cNvPr id="4100" name="Picture 2" descr="C:\Users\Utilisateur\AppData\Local\Microsoft\Windows\Temporary Internet Files\Content.IE5\CGSA2OLU\MC90018372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113" y="3213100"/>
            <a:ext cx="2808287" cy="284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3492500" y="1412875"/>
            <a:ext cx="19431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at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ZoneTexte 5"/>
          <p:cNvSpPr txBox="1">
            <a:spLocks noChangeArrowheads="1"/>
          </p:cNvSpPr>
          <p:nvPr/>
        </p:nvSpPr>
        <p:spPr bwMode="auto">
          <a:xfrm>
            <a:off x="1979613" y="188913"/>
            <a:ext cx="5040312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latin typeface="Ravie" pitchFamily="82" charset="0"/>
              </a:rPr>
              <a:t>Jane likes to sit in the garden ____ Spring.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5148263" y="836613"/>
            <a:ext cx="1223962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in</a:t>
            </a:r>
          </a:p>
        </p:txBody>
      </p:sp>
      <p:pic>
        <p:nvPicPr>
          <p:cNvPr id="5125" name="Picture 2" descr="C:\Users\Utilisateur\AppData\Local\Microsoft\Windows\Temporary Internet Files\Content.IE5\1THN781P\MC90033816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2708275"/>
            <a:ext cx="3455988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ZoneTexte 5"/>
          <p:cNvSpPr txBox="1">
            <a:spLocks noChangeArrowheads="1"/>
          </p:cNvSpPr>
          <p:nvPr/>
        </p:nvSpPr>
        <p:spPr bwMode="auto">
          <a:xfrm>
            <a:off x="1979613" y="188913"/>
            <a:ext cx="504031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latin typeface="Ravie" pitchFamily="82" charset="0"/>
              </a:rPr>
              <a:t>Betty’s birthday is ____ Saturday.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2627313" y="765175"/>
            <a:ext cx="122396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on</a:t>
            </a:r>
          </a:p>
        </p:txBody>
      </p:sp>
      <p:pic>
        <p:nvPicPr>
          <p:cNvPr id="6149" name="Picture 2" descr="C:\Users\Utilisateur\AppData\Local\Microsoft\Windows\Temporary Internet Files\Content.IE5\A51V1770\MC90025078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938" y="3500438"/>
            <a:ext cx="2055812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ZoneTexte 5"/>
          <p:cNvSpPr txBox="1">
            <a:spLocks noChangeArrowheads="1"/>
          </p:cNvSpPr>
          <p:nvPr/>
        </p:nvSpPr>
        <p:spPr bwMode="auto">
          <a:xfrm>
            <a:off x="1979613" y="188913"/>
            <a:ext cx="5040312" cy="203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latin typeface="Ravie" pitchFamily="82" charset="0"/>
              </a:rPr>
              <a:t>All the family come to lunch ____ Christmas Day.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932363" y="836613"/>
            <a:ext cx="1223962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on</a:t>
            </a:r>
          </a:p>
        </p:txBody>
      </p:sp>
      <p:pic>
        <p:nvPicPr>
          <p:cNvPr id="7173" name="Picture 2" descr="C:\Users\Utilisateur\AppData\Local\Microsoft\Windows\Temporary Internet Files\Content.IE5\CGSA2OLU\MC90034319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113" y="2997200"/>
            <a:ext cx="2879725" cy="265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ZoneTexte 5"/>
          <p:cNvSpPr txBox="1">
            <a:spLocks noChangeArrowheads="1"/>
          </p:cNvSpPr>
          <p:nvPr/>
        </p:nvSpPr>
        <p:spPr bwMode="auto">
          <a:xfrm>
            <a:off x="1979613" y="188913"/>
            <a:ext cx="504031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latin typeface="Ravie" pitchFamily="82" charset="0"/>
              </a:rPr>
              <a:t>Thomas usually has lunch ____ 12:00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3924300" y="765175"/>
            <a:ext cx="122396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at</a:t>
            </a:r>
          </a:p>
        </p:txBody>
      </p:sp>
      <p:pic>
        <p:nvPicPr>
          <p:cNvPr id="8197" name="Picture 3" descr="C:\Users\Utilisateur\AppData\Local\Microsoft\Windows\Temporary Internet Files\Content.IE5\CGSA2OLU\MC90023210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2781300"/>
            <a:ext cx="2303463" cy="300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ZoneTexte 5"/>
          <p:cNvSpPr txBox="1">
            <a:spLocks noChangeArrowheads="1"/>
          </p:cNvSpPr>
          <p:nvPr/>
        </p:nvSpPr>
        <p:spPr bwMode="auto">
          <a:xfrm>
            <a:off x="1979613" y="188913"/>
            <a:ext cx="5040312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latin typeface="Ravie" pitchFamily="82" charset="0"/>
              </a:rPr>
              <a:t>We often go skiing </a:t>
            </a:r>
          </a:p>
          <a:p>
            <a:pPr algn="ctr">
              <a:lnSpc>
                <a:spcPct val="150000"/>
              </a:lnSpc>
            </a:pPr>
            <a:r>
              <a:rPr lang="fr-FR" sz="2800">
                <a:latin typeface="Ravie" pitchFamily="82" charset="0"/>
              </a:rPr>
              <a:t>______ February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2700338" y="836613"/>
            <a:ext cx="1223962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in</a:t>
            </a:r>
          </a:p>
        </p:txBody>
      </p:sp>
      <p:pic>
        <p:nvPicPr>
          <p:cNvPr id="9221" name="Picture 2" descr="C:\Users\Utilisateur\AppData\Local\Microsoft\Windows\Temporary Internet Files\Content.IE5\RXPTVUJI\MC90029032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2781300"/>
            <a:ext cx="3743325" cy="235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mage 3" descr="school girl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ZoneTexte 5"/>
          <p:cNvSpPr txBox="1">
            <a:spLocks noChangeArrowheads="1"/>
          </p:cNvSpPr>
          <p:nvPr/>
        </p:nvSpPr>
        <p:spPr bwMode="auto">
          <a:xfrm>
            <a:off x="1979613" y="188913"/>
            <a:ext cx="504031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latin typeface="Ravie" pitchFamily="82" charset="0"/>
              </a:rPr>
              <a:t>My sister plays golf ____ Sundays.</a:t>
            </a: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3276600" y="836613"/>
            <a:ext cx="122396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on</a:t>
            </a:r>
          </a:p>
        </p:txBody>
      </p:sp>
      <p:pic>
        <p:nvPicPr>
          <p:cNvPr id="10245" name="Picture 2" descr="C:\Program Files (x86)\Microsoft Office\MEDIA\CAGCAT10\j0285698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575" y="2708275"/>
            <a:ext cx="2740025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171</Words>
  <Application>Microsoft Office PowerPoint</Application>
  <PresentationFormat>On-screen Show (4:3)</PresentationFormat>
  <Paragraphs>45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Gareth Pitchford</cp:lastModifiedBy>
  <cp:revision>17</cp:revision>
  <dcterms:created xsi:type="dcterms:W3CDTF">2010-12-13T15:20:01Z</dcterms:created>
  <dcterms:modified xsi:type="dcterms:W3CDTF">2013-04-11T10:33:26Z</dcterms:modified>
</cp:coreProperties>
</file>