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64" r:id="rId4"/>
    <p:sldId id="261" r:id="rId5"/>
    <p:sldId id="266" r:id="rId6"/>
    <p:sldId id="267" r:id="rId7"/>
    <p:sldId id="268" r:id="rId8"/>
    <p:sldId id="262" r:id="rId9"/>
    <p:sldId id="265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FF00"/>
    <a:srgbClr val="0066FF"/>
    <a:srgbClr val="FF6600"/>
    <a:srgbClr val="6600FF"/>
    <a:srgbClr val="000066"/>
    <a:srgbClr val="080808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9" autoAdjust="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67000"/>
            <a:ext cx="9144000" cy="552450"/>
          </a:xfrm>
        </p:spPr>
        <p:txBody>
          <a:bodyPr/>
          <a:lstStyle>
            <a:lvl1pPr algn="ctr">
              <a:defRPr sz="4800">
                <a:ln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276600"/>
            <a:ext cx="9144000" cy="3810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965A50E8-66C7-4CA4-B164-8DB55A97DA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81791-1B55-45C5-A764-481564CDF2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F0FC3-321F-417B-AAFF-F50494764A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2200" y="381000"/>
            <a:ext cx="1676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41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6F885-9346-4384-A8D5-0D0BF5928F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838200"/>
            <a:ext cx="4114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114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DC2FF248-304B-4269-96A6-CD0309379E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838200"/>
            <a:ext cx="4114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8200"/>
            <a:ext cx="4114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3657600"/>
            <a:ext cx="4114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57600"/>
            <a:ext cx="4114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6CD785CE-38B9-4E74-935B-04B73D917B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DD760-A22C-441D-99DC-6F1C4C0943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43125"/>
            <a:ext cx="7772400" cy="1362075"/>
          </a:xfrm>
        </p:spPr>
        <p:txBody>
          <a:bodyPr anchor="t"/>
          <a:lstStyle>
            <a:lvl1pPr algn="ctr">
              <a:defRPr lang="en-US" sz="4800" dirty="0" smtClean="0">
                <a:ln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721FE-3422-41A8-B7B3-BCDDE74ED9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95400"/>
            <a:ext cx="3200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200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D451D-359A-43DB-B681-B29FDF0D46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77DC6-A8DD-4286-8A88-DF0FD9141D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EBC6A-ADB2-40AE-982D-A19553501F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3348B-F233-4814-A17B-3F42AEB7EA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3348B-F233-4814-A17B-3F42AEB7EA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19200"/>
            <a:ext cx="2093913" cy="1009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42735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2286000"/>
            <a:ext cx="2093913" cy="384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1F54B-7AE9-4CF1-B300-23CD7DF4D4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858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371600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fld id="{EA125C66-FD94-4C83-9B7C-9FA556A1D8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400" b="1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chemeClr val="accent2">
              <a:lumMod val="7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accent2">
              <a:lumMod val="7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accent2">
              <a:lumMod val="7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accent2">
              <a:lumMod val="7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5" Type="http://schemas.openxmlformats.org/officeDocument/2006/relationships/image" Target="../media/image25.wmf"/><Relationship Id="rId4" Type="http://schemas.openxmlformats.org/officeDocument/2006/relationships/slide" Target="slide35.xml"/><Relationship Id="rId9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wmf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Sorting your nouns!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 you know which noun is which?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95400"/>
            <a:ext cx="7620000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Well done!</a:t>
            </a:r>
          </a:p>
          <a:p>
            <a:pPr algn="ctr"/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Next one…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685800"/>
            <a:ext cx="8305800" cy="457200"/>
          </a:xfrm>
        </p:spPr>
        <p:txBody>
          <a:bodyPr/>
          <a:lstStyle/>
          <a:p>
            <a:r>
              <a:rPr lang="en-US" dirty="0" smtClean="0"/>
              <a:t>What sort of noun is…</a:t>
            </a:r>
            <a:endParaRPr lang="en-US" dirty="0"/>
          </a:p>
        </p:txBody>
      </p:sp>
      <p:sp>
        <p:nvSpPr>
          <p:cNvPr id="8" name="Oval 7">
            <a:hlinkClick r:id="rId2" action="ppaction://hlinksldjump"/>
          </p:cNvPr>
          <p:cNvSpPr/>
          <p:nvPr/>
        </p:nvSpPr>
        <p:spPr>
          <a:xfrm>
            <a:off x="1143000" y="3810000"/>
            <a:ext cx="1905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Proper?</a:t>
            </a:r>
            <a:endParaRPr lang="en-GB" dirty="0"/>
          </a:p>
        </p:txBody>
      </p:sp>
      <p:sp>
        <p:nvSpPr>
          <p:cNvPr id="9" name="Oval 8">
            <a:hlinkClick r:id="rId3" action="ppaction://hlinksldjump"/>
          </p:cNvPr>
          <p:cNvSpPr/>
          <p:nvPr/>
        </p:nvSpPr>
        <p:spPr>
          <a:xfrm>
            <a:off x="2590800" y="4800600"/>
            <a:ext cx="19050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Concrete?</a:t>
            </a:r>
          </a:p>
        </p:txBody>
      </p:sp>
      <p:sp>
        <p:nvSpPr>
          <p:cNvPr id="10" name="Oval 9">
            <a:hlinkClick r:id="rId2" action="ppaction://hlinksldjump"/>
          </p:cNvPr>
          <p:cNvSpPr/>
          <p:nvPr/>
        </p:nvSpPr>
        <p:spPr>
          <a:xfrm>
            <a:off x="4343400" y="3810000"/>
            <a:ext cx="19050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Collective?</a:t>
            </a:r>
            <a:endParaRPr lang="en-GB" dirty="0"/>
          </a:p>
        </p:txBody>
      </p:sp>
      <p:sp>
        <p:nvSpPr>
          <p:cNvPr id="11" name="Oval 10">
            <a:hlinkClick r:id="rId2" action="ppaction://hlinksldjump"/>
          </p:cNvPr>
          <p:cNvSpPr/>
          <p:nvPr/>
        </p:nvSpPr>
        <p:spPr>
          <a:xfrm>
            <a:off x="5943600" y="4724400"/>
            <a:ext cx="19050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Abstract?</a:t>
            </a:r>
            <a:endParaRPr lang="en-GB" dirty="0"/>
          </a:p>
        </p:txBody>
      </p:sp>
      <p:pic>
        <p:nvPicPr>
          <p:cNvPr id="23554" name="Picture 2" descr="C:\Users\Lisa\AppData\Local\Microsoft\Windows\Temporary Internet Files\Content.IE5\YTJ4D77Q\MP90031545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600200"/>
            <a:ext cx="2375731" cy="16946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609600" y="1295400"/>
            <a:ext cx="7620000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quite…</a:t>
            </a:r>
          </a:p>
          <a:p>
            <a:pPr algn="ctr"/>
            <a:r>
              <a:rPr lang="en-US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Try again!</a:t>
            </a:r>
            <a:endParaRPr lang="en-US" sz="1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95400"/>
            <a:ext cx="7620000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Well done!</a:t>
            </a:r>
          </a:p>
          <a:p>
            <a:pPr algn="ctr"/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Next one…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685800"/>
            <a:ext cx="8305800" cy="457200"/>
          </a:xfrm>
        </p:spPr>
        <p:txBody>
          <a:bodyPr/>
          <a:lstStyle/>
          <a:p>
            <a:r>
              <a:rPr lang="en-US" dirty="0" smtClean="0"/>
              <a:t>What sort of noun is…</a:t>
            </a:r>
            <a:endParaRPr lang="en-US" dirty="0"/>
          </a:p>
        </p:txBody>
      </p:sp>
      <p:sp>
        <p:nvSpPr>
          <p:cNvPr id="8" name="Oval 7">
            <a:hlinkClick r:id="rId2" action="ppaction://hlinksldjump"/>
          </p:cNvPr>
          <p:cNvSpPr/>
          <p:nvPr/>
        </p:nvSpPr>
        <p:spPr>
          <a:xfrm>
            <a:off x="1143000" y="3810000"/>
            <a:ext cx="1905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Proper?</a:t>
            </a:r>
            <a:endParaRPr lang="en-GB" dirty="0"/>
          </a:p>
        </p:txBody>
      </p:sp>
      <p:sp>
        <p:nvSpPr>
          <p:cNvPr id="9" name="Oval 8">
            <a:hlinkClick r:id="rId2" action="ppaction://hlinksldjump"/>
          </p:cNvPr>
          <p:cNvSpPr/>
          <p:nvPr/>
        </p:nvSpPr>
        <p:spPr>
          <a:xfrm>
            <a:off x="2590800" y="4800600"/>
            <a:ext cx="19050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Concrete?</a:t>
            </a:r>
          </a:p>
        </p:txBody>
      </p:sp>
      <p:sp>
        <p:nvSpPr>
          <p:cNvPr id="10" name="Oval 9">
            <a:hlinkClick r:id="rId3" action="ppaction://hlinksldjump"/>
          </p:cNvPr>
          <p:cNvSpPr/>
          <p:nvPr/>
        </p:nvSpPr>
        <p:spPr>
          <a:xfrm>
            <a:off x="4343400" y="3810000"/>
            <a:ext cx="19050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Collective?</a:t>
            </a:r>
            <a:endParaRPr lang="en-GB" dirty="0"/>
          </a:p>
        </p:txBody>
      </p:sp>
      <p:sp>
        <p:nvSpPr>
          <p:cNvPr id="11" name="Oval 10">
            <a:hlinkClick r:id="rId2" action="ppaction://hlinksldjump"/>
          </p:cNvPr>
          <p:cNvSpPr/>
          <p:nvPr/>
        </p:nvSpPr>
        <p:spPr>
          <a:xfrm>
            <a:off x="5943600" y="4724400"/>
            <a:ext cx="19050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Abstract?</a:t>
            </a:r>
            <a:endParaRPr lang="en-GB" dirty="0"/>
          </a:p>
        </p:txBody>
      </p:sp>
      <p:pic>
        <p:nvPicPr>
          <p:cNvPr id="24580" name="Picture 4" descr="http://animallamina.files.wordpress.com/2011/02/herd-of-cow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295400"/>
            <a:ext cx="3333750" cy="23336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609600" y="1295400"/>
            <a:ext cx="7620000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quite…</a:t>
            </a:r>
          </a:p>
          <a:p>
            <a:pPr algn="ctr"/>
            <a:r>
              <a:rPr lang="en-US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Try again!</a:t>
            </a:r>
            <a:endParaRPr lang="en-US" sz="1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609600" y="1219200"/>
            <a:ext cx="7620000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Well done!</a:t>
            </a:r>
          </a:p>
          <a:p>
            <a:pPr algn="ctr"/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Next one…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685800"/>
            <a:ext cx="8305800" cy="457200"/>
          </a:xfrm>
        </p:spPr>
        <p:txBody>
          <a:bodyPr/>
          <a:lstStyle/>
          <a:p>
            <a:r>
              <a:rPr lang="en-US" dirty="0" smtClean="0"/>
              <a:t>What sort of noun is…</a:t>
            </a:r>
            <a:endParaRPr lang="en-US" dirty="0"/>
          </a:p>
        </p:txBody>
      </p:sp>
      <p:sp>
        <p:nvSpPr>
          <p:cNvPr id="8" name="Oval 7">
            <a:hlinkClick r:id="rId2" action="ppaction://hlinksldjump"/>
          </p:cNvPr>
          <p:cNvSpPr/>
          <p:nvPr/>
        </p:nvSpPr>
        <p:spPr>
          <a:xfrm>
            <a:off x="1143000" y="3810000"/>
            <a:ext cx="1905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Proper?</a:t>
            </a:r>
            <a:endParaRPr lang="en-GB" dirty="0"/>
          </a:p>
        </p:txBody>
      </p:sp>
      <p:sp>
        <p:nvSpPr>
          <p:cNvPr id="9" name="Oval 8">
            <a:hlinkClick r:id="rId3" action="ppaction://hlinksldjump"/>
          </p:cNvPr>
          <p:cNvSpPr/>
          <p:nvPr/>
        </p:nvSpPr>
        <p:spPr>
          <a:xfrm>
            <a:off x="2590800" y="4800600"/>
            <a:ext cx="19050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Concrete?</a:t>
            </a:r>
          </a:p>
        </p:txBody>
      </p:sp>
      <p:sp>
        <p:nvSpPr>
          <p:cNvPr id="10" name="Oval 9">
            <a:hlinkClick r:id="rId3" action="ppaction://hlinksldjump"/>
          </p:cNvPr>
          <p:cNvSpPr/>
          <p:nvPr/>
        </p:nvSpPr>
        <p:spPr>
          <a:xfrm>
            <a:off x="4343400" y="3810000"/>
            <a:ext cx="19050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Collective?</a:t>
            </a:r>
            <a:endParaRPr lang="en-GB" dirty="0"/>
          </a:p>
        </p:txBody>
      </p:sp>
      <p:sp>
        <p:nvSpPr>
          <p:cNvPr id="11" name="Oval 10">
            <a:hlinkClick r:id="rId3" action="ppaction://hlinksldjump"/>
          </p:cNvPr>
          <p:cNvSpPr/>
          <p:nvPr/>
        </p:nvSpPr>
        <p:spPr>
          <a:xfrm>
            <a:off x="5943600" y="4724400"/>
            <a:ext cx="19050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Abstract?</a:t>
            </a:r>
            <a:endParaRPr lang="en-GB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295400"/>
            <a:ext cx="2438400" cy="249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609600" y="1295400"/>
            <a:ext cx="7620000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quite…</a:t>
            </a:r>
          </a:p>
          <a:p>
            <a:pPr algn="ctr"/>
            <a:r>
              <a:rPr lang="en-US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Try again!</a:t>
            </a:r>
            <a:endParaRPr lang="en-US" sz="1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95400"/>
            <a:ext cx="7620000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Well done!</a:t>
            </a:r>
          </a:p>
          <a:p>
            <a:pPr algn="ctr"/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Next one…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different types of nouns: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407" t="40031" r="19821" b="12432"/>
          <a:stretch>
            <a:fillRect/>
          </a:stretch>
        </p:blipFill>
        <p:spPr bwMode="auto">
          <a:xfrm>
            <a:off x="1219200" y="1600200"/>
            <a:ext cx="6513095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685800"/>
            <a:ext cx="8305800" cy="457200"/>
          </a:xfrm>
        </p:spPr>
        <p:txBody>
          <a:bodyPr/>
          <a:lstStyle/>
          <a:p>
            <a:r>
              <a:rPr lang="en-US" dirty="0" smtClean="0"/>
              <a:t>What sort of noun is…</a:t>
            </a:r>
            <a:endParaRPr lang="en-US" dirty="0"/>
          </a:p>
        </p:txBody>
      </p:sp>
      <p:sp>
        <p:nvSpPr>
          <p:cNvPr id="8" name="Oval 7">
            <a:hlinkClick r:id="rId2" action="ppaction://hlinksldjump"/>
          </p:cNvPr>
          <p:cNvSpPr/>
          <p:nvPr/>
        </p:nvSpPr>
        <p:spPr>
          <a:xfrm>
            <a:off x="1143000" y="3810000"/>
            <a:ext cx="1905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Proper?</a:t>
            </a:r>
            <a:endParaRPr lang="en-GB" dirty="0"/>
          </a:p>
        </p:txBody>
      </p:sp>
      <p:sp>
        <p:nvSpPr>
          <p:cNvPr id="9" name="Oval 8">
            <a:hlinkClick r:id="rId3" action="ppaction://hlinksldjump"/>
          </p:cNvPr>
          <p:cNvSpPr/>
          <p:nvPr/>
        </p:nvSpPr>
        <p:spPr>
          <a:xfrm>
            <a:off x="2590800" y="4800600"/>
            <a:ext cx="19050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Concrete?</a:t>
            </a:r>
          </a:p>
        </p:txBody>
      </p:sp>
      <p:sp>
        <p:nvSpPr>
          <p:cNvPr id="10" name="Oval 9">
            <a:hlinkClick r:id="rId3" action="ppaction://hlinksldjump"/>
          </p:cNvPr>
          <p:cNvSpPr/>
          <p:nvPr/>
        </p:nvSpPr>
        <p:spPr>
          <a:xfrm>
            <a:off x="4343400" y="3810000"/>
            <a:ext cx="19050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Collective?</a:t>
            </a:r>
            <a:endParaRPr lang="en-GB" dirty="0"/>
          </a:p>
        </p:txBody>
      </p:sp>
      <p:sp>
        <p:nvSpPr>
          <p:cNvPr id="11" name="Oval 10">
            <a:hlinkClick r:id="rId3" action="ppaction://hlinksldjump"/>
          </p:cNvPr>
          <p:cNvSpPr/>
          <p:nvPr/>
        </p:nvSpPr>
        <p:spPr>
          <a:xfrm>
            <a:off x="5943600" y="4724400"/>
            <a:ext cx="19050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Abstract?</a:t>
            </a:r>
            <a:endParaRPr lang="en-GB" dirty="0"/>
          </a:p>
        </p:txBody>
      </p:sp>
      <p:pic>
        <p:nvPicPr>
          <p:cNvPr id="33794" name="Picture 2" descr="C:\Users\Lisa\AppData\Local\Microsoft\Windows\Temporary Internet Files\Content.IE5\QSN90VLY\MP90040216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295400"/>
            <a:ext cx="2895600" cy="23164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609600" y="1295400"/>
            <a:ext cx="7620000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quite…</a:t>
            </a:r>
          </a:p>
          <a:p>
            <a:pPr algn="ctr"/>
            <a:r>
              <a:rPr lang="en-US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Try again!</a:t>
            </a:r>
            <a:endParaRPr lang="en-US" sz="1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95400"/>
            <a:ext cx="7620000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Well done!</a:t>
            </a:r>
          </a:p>
          <a:p>
            <a:pPr algn="ctr"/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Next one…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685800"/>
            <a:ext cx="8305800" cy="457200"/>
          </a:xfrm>
        </p:spPr>
        <p:txBody>
          <a:bodyPr/>
          <a:lstStyle/>
          <a:p>
            <a:r>
              <a:rPr lang="en-US" dirty="0" smtClean="0"/>
              <a:t>What sort of noun is…</a:t>
            </a:r>
            <a:endParaRPr lang="en-US" dirty="0"/>
          </a:p>
        </p:txBody>
      </p:sp>
      <p:sp>
        <p:nvSpPr>
          <p:cNvPr id="8" name="Oval 7">
            <a:hlinkClick r:id="rId2" action="ppaction://hlinksldjump"/>
          </p:cNvPr>
          <p:cNvSpPr/>
          <p:nvPr/>
        </p:nvSpPr>
        <p:spPr>
          <a:xfrm>
            <a:off x="1143000" y="3810000"/>
            <a:ext cx="1905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Proper?</a:t>
            </a:r>
            <a:endParaRPr lang="en-GB" dirty="0"/>
          </a:p>
        </p:txBody>
      </p:sp>
      <p:sp>
        <p:nvSpPr>
          <p:cNvPr id="9" name="Oval 8">
            <a:hlinkClick r:id="rId2" action="ppaction://hlinksldjump"/>
          </p:cNvPr>
          <p:cNvSpPr/>
          <p:nvPr/>
        </p:nvSpPr>
        <p:spPr>
          <a:xfrm>
            <a:off x="2590800" y="4800600"/>
            <a:ext cx="19050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Concrete?</a:t>
            </a:r>
          </a:p>
        </p:txBody>
      </p:sp>
      <p:sp>
        <p:nvSpPr>
          <p:cNvPr id="10" name="Oval 9">
            <a:hlinkClick r:id="rId2" action="ppaction://hlinksldjump"/>
          </p:cNvPr>
          <p:cNvSpPr/>
          <p:nvPr/>
        </p:nvSpPr>
        <p:spPr>
          <a:xfrm>
            <a:off x="4343400" y="3810000"/>
            <a:ext cx="19050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Collective?</a:t>
            </a:r>
            <a:endParaRPr lang="en-GB" dirty="0"/>
          </a:p>
        </p:txBody>
      </p:sp>
      <p:sp>
        <p:nvSpPr>
          <p:cNvPr id="11" name="Oval 10">
            <a:hlinkClick r:id="rId3" action="ppaction://hlinksldjump"/>
          </p:cNvPr>
          <p:cNvSpPr/>
          <p:nvPr/>
        </p:nvSpPr>
        <p:spPr>
          <a:xfrm>
            <a:off x="5943600" y="4724400"/>
            <a:ext cx="19050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Abstract?</a:t>
            </a:r>
            <a:endParaRPr lang="en-GB" dirty="0"/>
          </a:p>
        </p:txBody>
      </p:sp>
      <p:pic>
        <p:nvPicPr>
          <p:cNvPr id="34818" name="Picture 2" descr="C:\Users\Lisa\AppData\Local\Microsoft\Windows\Temporary Internet Files\Content.IE5\695IQG2J\MC91021592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447800"/>
            <a:ext cx="2057400" cy="20574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029200" y="2133600"/>
            <a:ext cx="1112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Love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609600" y="1295400"/>
            <a:ext cx="7620000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quite…</a:t>
            </a:r>
          </a:p>
          <a:p>
            <a:pPr algn="ctr"/>
            <a:r>
              <a:rPr lang="en-US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Try again!</a:t>
            </a:r>
            <a:endParaRPr lang="en-US" sz="1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95400"/>
            <a:ext cx="7620000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Well done!</a:t>
            </a:r>
          </a:p>
          <a:p>
            <a:pPr algn="ctr"/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Next one…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685800"/>
            <a:ext cx="8305800" cy="457200"/>
          </a:xfrm>
        </p:spPr>
        <p:txBody>
          <a:bodyPr/>
          <a:lstStyle/>
          <a:p>
            <a:r>
              <a:rPr lang="en-US" dirty="0" smtClean="0"/>
              <a:t>Which word is the noun?</a:t>
            </a:r>
            <a:endParaRPr lang="en-US" dirty="0"/>
          </a:p>
        </p:txBody>
      </p:sp>
      <p:sp>
        <p:nvSpPr>
          <p:cNvPr id="8" name="Oval 7">
            <a:hlinkClick r:id="rId2" action="ppaction://hlinksldjump"/>
          </p:cNvPr>
          <p:cNvSpPr/>
          <p:nvPr/>
        </p:nvSpPr>
        <p:spPr>
          <a:xfrm>
            <a:off x="1143000" y="3810000"/>
            <a:ext cx="1905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</a:t>
            </a:r>
            <a:endParaRPr lang="en-GB" dirty="0"/>
          </a:p>
        </p:txBody>
      </p:sp>
      <p:sp>
        <p:nvSpPr>
          <p:cNvPr id="9" name="Oval 8">
            <a:hlinkClick r:id="rId3" action="ppaction://hlinksldjump"/>
          </p:cNvPr>
          <p:cNvSpPr/>
          <p:nvPr/>
        </p:nvSpPr>
        <p:spPr>
          <a:xfrm>
            <a:off x="2590800" y="4800600"/>
            <a:ext cx="19050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cat</a:t>
            </a:r>
          </a:p>
        </p:txBody>
      </p:sp>
      <p:sp>
        <p:nvSpPr>
          <p:cNvPr id="10" name="Oval 9">
            <a:hlinkClick r:id="rId2" action="ppaction://hlinksldjump"/>
          </p:cNvPr>
          <p:cNvSpPr/>
          <p:nvPr/>
        </p:nvSpPr>
        <p:spPr>
          <a:xfrm>
            <a:off x="4343400" y="3810000"/>
            <a:ext cx="19050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was</a:t>
            </a:r>
            <a:endParaRPr lang="en-GB" dirty="0"/>
          </a:p>
        </p:txBody>
      </p:sp>
      <p:sp>
        <p:nvSpPr>
          <p:cNvPr id="11" name="Oval 10">
            <a:hlinkClick r:id="rId2" action="ppaction://hlinksldjump"/>
          </p:cNvPr>
          <p:cNvSpPr/>
          <p:nvPr/>
        </p:nvSpPr>
        <p:spPr>
          <a:xfrm>
            <a:off x="5943600" y="4724400"/>
            <a:ext cx="19050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sleeping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447800" y="1600200"/>
            <a:ext cx="64684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The cat was sleeping.</a:t>
            </a:r>
            <a:endParaRPr lang="en-US" sz="8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609600" y="1295400"/>
            <a:ext cx="7620000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quite…</a:t>
            </a:r>
          </a:p>
          <a:p>
            <a:pPr algn="ctr"/>
            <a:r>
              <a:rPr lang="en-US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Try again!</a:t>
            </a:r>
            <a:endParaRPr lang="en-US" sz="1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95400"/>
            <a:ext cx="7620000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Well done!</a:t>
            </a:r>
          </a:p>
          <a:p>
            <a:pPr algn="ctr"/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Next one…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685800"/>
            <a:ext cx="8305800" cy="457200"/>
          </a:xfrm>
        </p:spPr>
        <p:txBody>
          <a:bodyPr/>
          <a:lstStyle/>
          <a:p>
            <a:r>
              <a:rPr lang="en-US" dirty="0" smtClean="0"/>
              <a:t>Which word is the noun?</a:t>
            </a:r>
            <a:endParaRPr lang="en-US" dirty="0"/>
          </a:p>
        </p:txBody>
      </p:sp>
      <p:sp>
        <p:nvSpPr>
          <p:cNvPr id="8" name="Oval 7">
            <a:hlinkClick r:id="rId2" action="ppaction://hlinksldjump"/>
          </p:cNvPr>
          <p:cNvSpPr/>
          <p:nvPr/>
        </p:nvSpPr>
        <p:spPr>
          <a:xfrm>
            <a:off x="1143000" y="3810000"/>
            <a:ext cx="1905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My</a:t>
            </a:r>
            <a:endParaRPr lang="en-GB" dirty="0"/>
          </a:p>
        </p:txBody>
      </p:sp>
      <p:sp>
        <p:nvSpPr>
          <p:cNvPr id="9" name="Oval 8">
            <a:hlinkClick r:id="rId2" action="ppaction://hlinksldjump"/>
          </p:cNvPr>
          <p:cNvSpPr/>
          <p:nvPr/>
        </p:nvSpPr>
        <p:spPr>
          <a:xfrm>
            <a:off x="2590800" y="4800600"/>
            <a:ext cx="19050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was</a:t>
            </a:r>
          </a:p>
        </p:txBody>
      </p:sp>
      <p:sp>
        <p:nvSpPr>
          <p:cNvPr id="10" name="Oval 9">
            <a:hlinkClick r:id="rId3" action="ppaction://hlinksldjump"/>
          </p:cNvPr>
          <p:cNvSpPr/>
          <p:nvPr/>
        </p:nvSpPr>
        <p:spPr>
          <a:xfrm>
            <a:off x="4343400" y="3810000"/>
            <a:ext cx="19050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dream</a:t>
            </a:r>
            <a:endParaRPr lang="en-GB" dirty="0"/>
          </a:p>
        </p:txBody>
      </p:sp>
      <p:sp>
        <p:nvSpPr>
          <p:cNvPr id="11" name="Oval 10">
            <a:hlinkClick r:id="rId2" action="ppaction://hlinksldjump"/>
          </p:cNvPr>
          <p:cNvSpPr/>
          <p:nvPr/>
        </p:nvSpPr>
        <p:spPr>
          <a:xfrm>
            <a:off x="5943600" y="4724400"/>
            <a:ext cx="19050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funny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354830" y="1600200"/>
            <a:ext cx="66543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My dream was funny.</a:t>
            </a:r>
            <a:endParaRPr lang="en-US" sz="8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219200" y="533400"/>
            <a:ext cx="8305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Proper nouns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295400"/>
            <a:ext cx="617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These are specific names of places, animals or person. They </a:t>
            </a:r>
            <a:r>
              <a:rPr lang="en-GB" sz="3600" dirty="0" smtClean="0">
                <a:solidFill>
                  <a:srgbClr val="FF0000"/>
                </a:solidFill>
              </a:rPr>
              <a:t>always</a:t>
            </a:r>
            <a:r>
              <a:rPr lang="en-GB" sz="3600" dirty="0" smtClean="0"/>
              <a:t> have a capital</a:t>
            </a:r>
          </a:p>
          <a:p>
            <a:r>
              <a:rPr lang="en-GB" sz="3600" dirty="0" smtClean="0"/>
              <a:t>letter.  </a:t>
            </a:r>
            <a:endParaRPr lang="en-GB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95600"/>
            <a:ext cx="1828800" cy="266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1" y="2340755"/>
            <a:ext cx="2743200" cy="4517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AutoShape 5" descr="data:image/jpeg;base64,/9j/4AAQSkZJRgABAQAAAQABAAD/2wCEAAkGBhQSEBQUExQUFRQVFRgWFhgXFhgYFhcVFxQWGRUYFRcaHCYeFxwjGhcXIC8gIycpLCwsFh4xNTAqNSYsLCkBCQoKDgwOGg8PGiwkHyQvLC4sLC0sLywvLCwqLiwsLCwsLCwsKSosLCwpKSwsLzUsLCwsLCwsKSwsLCksLCosKf/AABEIAMwAzAMBIgACEQEDEQH/xAAcAAABBQEBAQAAAAAAAAAAAAAAAQQFBgcDAgj/xABOEAACAQIDBAYFCAYHBAsAAAABAgMAEQQSIQUGMVETIkFhcZEHMoGhsRQjQlJiksHRJDNUcuHwFRZ0gqKywlNztPEXJTQ1NkNEY7PD0//EABsBAAEFAQEAAAAAAAAAAAAAAAABAgMEBQYH/8QAMxEAAgEDAgQCCQQCAwAAAAAAAAECAwQREjEFIUFRE6EiMmFxgZHB0fAGFBUjM+FCsfH/2gAMAwEAAhEDEQA/ANxooooAKKKKACikvQTQAtFeDJXHEbRjjF3dVH2mApMpBgc0l6gcVvvhU4OWP2VJ99RWI9I6fQhY/vMF+Aao3Wgt2PVOT6FyovWfv6RZuyKMeJY/lTWTf7EH/Zj+7f4mo3cwJFbVH0NKvS1l/wD0g4j/AGkX3V/OlX0gYj68R/uj86T91AX9rUXQ06i9Z1H6Q5xxWNvYR8DTqH0jN9OFT3hyPcQfjSq5psY6E10L5elqqYf0hwH11kT2Aj3G9S+E3mw0nqypc9hOU++plUi9mNcJLoSlFeBKKUNTxh6oovSXoyAtFFFABRRRQAUUUUAFIaWmO2MZ0UEr/VRiPG3V99qRvAqFxm1Y4heR1Ud51PgOJ9lVnaXpEQXESFvtMcq+XE+6sz29vB0RBYGSRwdS3K3E8a8bi4yXGbTgRiBGpaV1AsCsa6A8b9cpccr0yNOrVi5RWF3Bypxlpe5Ztq77TN68ojB7F6unxqs4jeJb3AZye06e86muW++O6XaE7DgGCL4IAPjeoS9ZFST1NZO94fwak6cZz6rOCTk3gkPAKvmabvtOU/TPssKaUVEbtOwoU+Sivl9z00rHizHxJrxkHKlovQW1TgtkeXUW4CueQcq6vwrnenIZOKyCm3DTw0rvFjJF4O3nf41wvRSkMqUJess/AkItuyr9IHxH5Wp3DvMfpxjxU/gfzqEpKCnU4db1ObivhyLps7ezIfm5WjPIkgeR6pq27O9IMq2zhZF5g5WtzBGh/jWPVfopjLu47Rm0uEfNccQivmYd46Nm052q1bqU56U8HL8Y4bTtafixzjODS9n754eWwzZG5Pp5HgfOpxHvXzThN7WXSVQw5jRvaOB91at6PdpHpTHmJRkzKL6Aix6o7NCfKr8lUpS01FvscvFwqLMGaGKKQUtSIQKKKKACiiigAqsb+4nLhSv13VfYNT7hVnqh+kjEdeFOQZz7SAvwaoqzxEdDcxnembNiCOxVA+JPxq4ehyBUbG4l7ZYoQL9o9Zm9yiqFtGbPNI3Nz5A2HuFaDumnQ7u4yQ2BxEjqp5qFSK33hL51p1f6rVL2FW1j410kurKYzliWb1mJZvFjc+80mWrT6PdiJicVkkXMgUluI7DaxHDUitI2xuhh0ws3RQrmCMQ3FrqLkXNzrYj21zMaEprUj0y541C0q+Ao5xgw6ivbJYkcjbypRCewE8gATfwqub0a8Wss8WpK7/IZCwUI5a17ZSOfPhwrpNsmZBd43UcbkUYGu7o5xqXzQzYaVzp7h8BJKbRozHuH48L93GkxmypYdJY3T94W/wCXtpy2I5XNPVpclntn6DO1FqcvgJBxje3PKSPcK5/JntfI9ueRredrUon7in380cqCK9ZD2AnwF69FCOII8QRQK6sV1OZFX70WWlXG4RtRLBmCngdCj/5k8q6+i/ZsOJSWOZA2WxXiDx1sQeHWWumxMOmD2/0adRGV41HcwzKO/gvlVqhFxamczxK8jcRq2unnFZ+XMycREXB4i4PiDY1pu4O0LNhX7wh9vVt8Ko+9WAMGPxcRFsuIkIHJHcvGPuOvlUzufiD0RAOqPcd17MPf8K3r5aqKn2PPrblVce59ErS1ywkweNXHBlDDwIBFdaprYthRRRSgFFFFABWX+kTF/pLnsjiHuBY/E1pzGsY9IOIu+LIPaR7gp/Goqi1Yj7UOTwm/YZeprU9ux9Bu/gYgLdKUdgexmzSt/iv51lgTNoOJ089K1z0mQMX2fhhqRGbj2RoD/nq/xOWKekOBpfuFJ7Ln9SR9FuAEOFmxL6A3N/squY/z3GrBuXtg4nDOb69NIOejHNr7WK/3a47TxuHwGCjimUshAQqO06Fr+00m5m3cLO0iYaPo7AM3AX7Pd+NZUMQajn8ZoXOuvqruLw3v0SKNu9s4JtgxMoK5yCCNCLG2nv8AZV33plwuCCztEGcDKiAAC975rAceA4HjTTEbIybdjcDquhb/AAPf3/GoX0wSfOYdeQ/zMb/5aiS0Ql7y2pfvK9OOeiT+CLVsRRJhmxMSr082dhfUK1yFXwFh43ql7y7VxzKcNiozldgFYDS/Aa2tbXsv2V52bBtDBBJMOrSQyAMBbMLEDQ8vb7O687VxmbZ7PiFEblcwU3GWQHqW7RchTbkfGnPE4Y2ZHJK3qJxxNPbuvqmhhtKI7N2cOgUdKcq5gLsWIufy99ddmQvi9nWxq2chtWABFrEMCe+pYY84jB9JhijOVBTMLgMLXFuw8fdWaYzZu1MW7CYSKoBJuCq6DvsPf4U6TUdllYIaUXVzraTTy29y+7AwytstRIMwCyXHaQsj217OApvuXt1MdHKhhRBGQAANCpJGvfoda77nRn+ilU8Qkg8Tdqrvof0bFDkR8WoTw4rHcZo9Co+q+5EwY+PAYvFIIhKS5WNCL21tfhw0NWzd5TjFZcVghGpW6tkyg6gWvrrroQew042FsqM47FysAZFksL9ga7BvfTHYE+NbaknTrIIgGC6EIBY+ziBTYxw1nZv8ySVavipuO+Fl558uw13P2SMJtaeEXylGK+BKsPco8jUTvoxh21h5B2yR8eTEIfIVZ8UMm3IiOEkR87W+Bqt+mrDWeJxpdSAe8XIpMYhjsya3qOpcJy/5Rx5YK16X8Hk2ozAaSxRyE82GZD5KqVF7nS9eReag+Rt/qFWr0zpn+QzjVXhYA87lGHuNUvdV7Ygd6sPgfwrcqf2Wj9xzX+O5XvPozdWfNg4STchAPu6fAVLVWdwZr4S31XYH2m4+NWUVnweYouPkxaKKKeIFIaWkNACGsF34l6k5HbKfIyGt5avnve5vmD3uL+dNhzrQXtEn/jkVbZsOfEQoPpzRJ96RV/GtN9Je1Gh2ojx2zpBHYkXynpZWuBfw8qzvdn/t+D/tmG/4iOrd6Tm/6zk7kjH+E1LxZtRRo/pqlGrXxJdPsRu2d5psUFEzBsvDQ6X4/AeVctj7dlwrFoWClhYkgnTlxqNorndTzk9LVjSVPwtC09uhY339xZdXLqWUEA5TcA8e2o/bG8U2KymYgleBAsfjUZeil1yfUZHhttB6oxSZYcDv5jIVCpL1QLAEXsO7Wme1t5sRif10hYcuA8qiqWjVJrDYRsLeMtehJ9yT2XvNiMN+pkKjlxHlTnam/eLxClXlsp4hRa9QL14pVOSWMjKljbSnrcVksWC37xUUQjjdQiggDKe25Pb2k022ZvbPhi5hZUMhu+h146DXvNQw0ovpSqT7kf8AHW+GtK57k9HvtilnM4cCQizWBs3Djr3U7xXpJxkjKS4GU3AAsL89LVVRS0uuXcR8MtXz0IsM+/eKeRZGZC6eo2U3F+P0qbbZ3rnxShZ2VgNV0II99Q1LRql3D+Pt6fpRisrYuvpD62xtlOOAVI/b8mH/AORqj7Aa2Ji7yR7jV03t/wDDuz/7Sv8A8OJqj7HP6RF+9+BrqaHO1+DPKL1KN08d/qb56OH+ZlHKQHzQfkauFUf0bn9eOz5v/wCz8qvFZlL1SzPcWiiipRoUhpaKAPBrAN9IrRSD6slvJ7V9AMaw/f3CW+VKex2b/Hm/Gmp6asH7RJLMJIpW7B/T8H/bMN/xEdW70m/95y/uR/5apGzJsmIhccUmif7sit+FaJ6UsNbadgLmSGIgDtYvIgHtIFS8WTcUav6Xmo3HPsylqKkU3bxLC4w8tjw6tvcdasOzdiJhWZ2kSTELoqBGyxP9NszdVyBoLd9dWxLk3LsfFjWBpS3Opu+P4nigk13f0K3/AFVxf7NL93+NH9VcX+zS/d/jVj6dvrN5mu+ChklcIrG/EksbKo4sx5ClSiUXx+uui8/uVYbqYw/+ml+7/GpCDc0KLzzBD2xxgSOO5m9UHu1qzT44n5jDZiCbFteklbx4qvICuZwUMJtMzPIOKRkZV7mkIIJ5hfDjT9MUQVePXU1hYX57SKXYOBAsRimPPPGL99rVwn3Wwj/q5Z4j9sLIo7zlsan8bHE0UTpEI80jKwDO9wuW2rePdXXaHyZZZIzC8YViM6OW9pR7j2Ailx3x/wClFcTuU862UjF7lYlT82onTseLrDwZb5kPiO2uA3Rxn7LN93+NXboJMPaaB80d7Z1H+GVD6vgdD2V7xS9LGZoSVK/rYwxstzbOmvqHl2X5cE0R7F5ccuFvj8+JRv6pYz9mm+7/ABo/qljP2ab7v8as3yhvrN5mj5Q31m8zTPRJf5uv2Xn9ysf1Sxn7NN93+NA3Sxn7NL92rP8AKG+s3maOnb6zeZpUosR8br42Xn9zlvxhWi3fwEcilXGJXMp0YHocVxHlVD2It8TF+9+Bq/OxIsSSO83+NeBGOQ8q1qd/op+Hg5avb+JU8RvnuXv0cR9SZubKPIE/6qulVT0exWwzN9aQkewAfhVrpKXqiT3FoooqUaFFFFABWUekTAfpEy2/WJceJUj4itXqi+kfB9aKXuaM/wCZf9VQ1eSyu46O58/5iBccRqPHsrVvSHiAJtnYwdbNEjEjgeikjkHnnas12phck8i9gYkeB1/Gr7NJ8o3ewz6ZsLL0TAa2CnIobleNkb2ir/EPToqUSTgclTvFCWz5fPkPWlinEssMoezZmQq6ugcnU5tCAdLi9NrVVcBtF4HDxmzDmLqwPFXH0lP/ACqwJvdhyLvhWDdoSXqewEXHhXONp8zp7rg1WE/6VmPmv+sjoCpKVuiwyrwkn67cxCCQi+DEE+FqghvTCWVVwhOYgdaYjjoOAqz42ISbQWO1lDxx2+qqAA28iadFLGUzJurWrbtKpHBx2ZOiJIjFoZXtaQqSAlvVPagbtYUyxuzZIiM66HgwN1YfZYaGn+K24JJGEydImZshHVkQXNsjDiO43Feoy0SM8LrNh7/ORuBcXNh0kZ4XPBlpWljHRFLOOZzJ/RcP/vn+KVx2+P0uYdvSHT2CnDwy4hVd5Ioo7lYlZgi6GxEagHQHTMe0V0GPxPS9DlU4gEqJCF6QLlzGznS2XXMdbUrw1jpyDImz8McN152yKwsYrZnkU9jJwUd7WI7KYYXFmGUSKrBCTYHXNGTZlJ+lpp469lOiYYzr+kzk66kxBvbrMfca7bRklkwgeUNdJgFJXKMjpqFFuAIGg50Y5e4CP2tgxFKVXVCA6HnG4uv5ew0zqUxssPyaB5pRFbPEDkdy2VswACg2ADW1qCm3nwiXyxzyn7REa37wLt5Uxx5lyha1qy9CDa79PmScOypXUMsbFTwNtD4Guv8AQc3agHjJGPi1Ujam3ZcQ5diVUAKsaEqiIOCgX18Txrpuzs/psbhk+tKpOl9EOY38qdBRbwjXfBpQpOpUnjCztnzyif2/OME6piOq7LmAWzm17AnKbCm2zdsJOWCZuqBe4txva3lUX6Tdoibak9rFYssAI/8AbF2v3h2dT+7Tjc/BHotB1pXsPPKvvrWrWtOnS1dTkY15zq6ehtu52GyYOL7QLfeJPwqarlhYAiKg4KoUeAAArrSRWFgc3l5CiiinCBRRRQAVB73YHpcLIALlRnXnddTb2Xqcrwy3pGsrAqeD5q3vwtnSQcGGU+I4e6/lVi9GT9NhNoYG+sidLHc6Z8oUkDxWO/hTrfXYGUzQgcOtH4cV/KqZuhto4THwTD1c4ST/AHcnVf7tw3eUFWLX+63dN7rJFJ+BXVSPXn8jxfut3cuYovU/v1snoMdKAOpJaVORD3Jt/ezVG7N2TJiHyRJcjVmOiIObt9H41zc4NScT12ld05UFWb5YTF2Rg3lniSMZmLhu5VU3ZmPYoA1NaNK+Tadz2zDXstJax8mv7ahMNBHh4zFEblv1strZ/sqPoxj30+2iekjinHEARSdzp+rY88ykfdqWKSWDiOKXqu6qcF6Kyl7TkmyZHkZFW+ViGJ0VbE6sx0FOGyRxvBGTNJLkDFRZBkfMAml38eFesftJ5YjLPIEgVgrBBqXNvoLqzHm2lVfaW9rWKYVTAh4tcGZxyLfQHcvnSvEefcq21lWuvVXJdehZllhaNI5+lVocwGQC5VmLEMCRlIJteva7SPyn5V0RMYOW3YB0fRgZuF8vvNR+AxLzYPDvIc79K6ZiBmKqVsGIGvtqL3k3kxMWPmCSkJE5RUsOjyaHKUtZr+ffTs9WOhw+dStOjFr0c+TwSm3GxZu+CkXoe2KGNI5o7DiwsXcd6sfCmW700jYSd5HkYvOiDOzH1EZmtm4akA042TtiHEuiIDh8SxsoBYxO1jojC5jNr6HTvp7jcVLKyxMFLKxXqhRmckC7EaE6AX7qdyxkdVlOlTdvOCT5c/zchd7p7YTCp2tJLJ/dsF+Iqolqmt78aHxBRTdIAIVI4EpfpGHK7k+NhUGKrz3Ow4TSdO3jF+/5gaunovjCzzYprCPDQEknQZm7/wB1W8xVLq4bUf5HsKOMaS498zd0Ngb27QVCLblIeVWrKl4lVIp/qC6VG1aW75FExE7TSO+peWRnN+JeRyxv7T761ncLZAM8S8ViXMfECw9pYg1nG7GBzzBiOrGLn94+qPifYK3bcLZeSAyEdaU31+qNF/E1q3k9VSMF0PO7eOIOp3LQleqAKKjJAooooAKKKKACkNLSUAU/f3ZGaMTqNY9G70Jvr4H4msO3l2d0cpIHUkufb2jx7fbX07PEGUhgCCCCDwIOhBrI94NjfJ5zGwuAcyEgHqngRft7KjjV/bz8THJ7hKn4sdPbYb4XEwY7AYY4oyrPhyYyAtmlQAZTmIsoIy3PMNausuL6gjjVYoRwROBP1nPFz3mq9DvPF06RyLIimQI7aXQFgC1rm4HHwFWDebaIwOI6GKBGbKHWSUlwyngVQWXsI/Oq1xGTzNrCZpWfiXGKEXnHRvCQuH2e7qWsFQcXc5UA72P4V4i3qwsOaP5ydZLLK69VFA+lED1nZeN9ByqoY/a8s5vNIz8gT1R4IOqvsFNb+NUFNLY6q2/T6cf7nn2Llg0E3iOmWaCVeV45kPPkR5gj2VDYvdASHNhZAb69FK1pB+4x6sg8SDUTsneGSAFQA8TetE3qnvB4o3eKsEO1sJLbLIYGP0ZhdAe6VbgDlmFPTTX55FOVnecPm3S5r3Zz70PcFs+SDB4dJkKP08hsbcCVsRbiKjt49z8TLjsRJlWOIyEiSVgq25j6R9g1qUj2ezgFJInXsInS3suwpvijHGfnsTCpHFc5lkHgqA386ka5YwZlK4uI1pVIR9KW/J+/Y8YDDRYRSICZJmGVpyLWB4rAuuQHhm4n31z2ttAYOPQj5VIvUHHoUbRnbkxFwoPO9qY4/fCOPTCI2fUdNIBcd8ceoHidaq8kxYlmJZmNyxNyTzJPGmuSXv8AJf7Ni04XWrVPFufPd/ZHi9JSGvY4VCdTiMI4JTdjYfyvExw65Sc0n+7X1vDiB/eFefSFvAMVjnyfqoB0EIHAhDZmA+0w07lWp2GT+jdmGXhisaMkZ7Y4LEl7Hhob+LL2CqxuxsrO/SN6icL9rfkPjW/YwVvSdaR5nxy7d5c+FDZcvuWvc3d4t0cIHWc5nPaB2+Q08a2vDQhVCgWVQAByA0FVrcbYnRx9Kw60o05hOI8+PlVrAqCDcszluzOaSWlbIWiiipRAooooAKKKKACiiigBCKgt69gjERdX9Ytyn4qTyP5VPV5cU2UdSwKm08o+dN6tiE3kVeuos621IHb4ipTYOK/pLA/JWIbF4ZS2HJIzSw2F4ye0jhrx6pPAmtE3z3ZzXniF2A+cW3EfWA58/Cse2rs98NMuJw5K5GDgjijDjw+ieBHeQdDS0pKUXbz+A6M5UKiuKXTcbOlr9hGhv2EGxB779ndXmrNtiJMdhzj4FyuLDFxD6Dj/AM1eakdvwINVk1jVqMqUsM9S4ZfU7ukqkfj7xLV6tXkGioTUcUxH4V4B/n+HCvb8K505EE4pMCKUUlF6URYQq8asG6ewkmkaWay4XDjPMzeqbC6prxvxty8RUbsfZMmJmWGMdZtb9iqOLN3AH3jnUhvVtVXCbOwdzBE3Xa9unmHrO1uKKdbniRe2ik3rS3dSWXsjmON8TVvT0U/Wl8yO2xtGTaWNZ+C8EXsihU6C3C54nmSeVq0LcvdcSMoy2hjtf7R5d9+J/jURunuuSREgux1le2gHb7OQ8K2LZuzlhjWNBZQPM9pPeau1aiuHiPqo4WnF016W7HKJavdFFOAKKKKACiiigAooooAKKKKACiiigDw61Qt8N0rZpYlup1kS17c2A7RzFaBXhkqOcFIVPB87okuAn+UYfWPhJGfVZO1WHaut726p1rvtvZ0ckQxmD1wzG0iH18PJ2o6jgvCx7x2WrTt5ty8xMsAFzqydh5lPyrNlwsmElM2GtwKzQP8Aq5U7VZToPDs8wWykqq8OtyfR/Qv2N3Vs6niUua6xK7akNTeP2ZHNE2JwgIjW/TQMPncO3bcfSj0NmHAe6FAvWVVpSpy0yPSrK+p3VNSg/wA7HlhpXOuh4V4tTEWajW4AV2wGAeaRY41zO5sB8SeQHaa6bL2Y+IkEcQzOdfsqo4s7fRUc/ZU8ZxGrYXAm7EZcTjLWvwzRYc8QveONuN9atUaHic3yXVmFxLisbaOmPOT2X1PO0sd8nQ4DBNnnbTF4hTyvmijbiFUkhm9nEmzzdXdQ3WOMAuR1mtoo/BRyp5upugX6kK2AtnkP4ntP2RzrVtjbFjw8eRByzMfWY8zV9z1rw6axFeZ59UnOc3UqPMn5HjYmw0w8QVNSdWbtY8/4VKKNKAKWnxilyRHkKKKKcIFFFFABRRRQAUUUUAFFFFABRRRQAUUUUAeclV7eLdKOfrL1Jfrdjfv/AJ1Y6RhSOKksMVPHMxXamwpMPOH60Uy+rIvBhpcHskU2Fwb8ByBphi9kLiSSgSHEEm6XtBNftiJ/VufqHQm9jW347Z6SoUdQy8iPeORqj7b3BdbmHrqeKH1h+DfzxqpODUcP0l5l22vJ0J66bw/J+8yPEwlGZHUq6mzKRYg8iDT3ZOwWmXpGIigBs0jAm5+rEvGRu4VapkVrJiIhKY/Vzkh1sdFY+syfZb4U9wGxp8WwKrcDqhj1Y0X6qgaAdw9tVIQWe/sOir8elOklFYl1e6+H+yEkhDR9DGpiw5N3W/z0/fiHHYfqDTgNate7m47OFMg6OIcEAsxHh9EVY9lbpxYYZ2+cdRe5GgP2V7PE1JYLaJdrZbceB7QQCNR3jX+TdjByxr6bI5adVyblu31H2FwKRIERcqjgB/Op767hbUtFWiAKKKKACiiigAooooAKKKKACiiigAooooAKKKKACiiigAooooAKQilooAY4vZEUpBeNGI4Ei5/nup1FEF4AAdgHYO7lXqlFN0pcxcs8PHem0Oz1RrqoGluJ4XvbXhT2ilECiiilAKKKKACiiigAooooAKKKKAP/2Q=="/>
          <p:cNvSpPr>
            <a:spLocks noChangeAspect="1" noChangeArrowheads="1"/>
          </p:cNvSpPr>
          <p:nvPr/>
        </p:nvSpPr>
        <p:spPr bwMode="auto">
          <a:xfrm>
            <a:off x="63500" y="-942975"/>
            <a:ext cx="1943100" cy="1943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1" name="Picture 7" descr="https://twimg0-a.akamaihd.net/profile_images/2843659981/3d11ae64abb9f58c5e0556c082157e3c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648200"/>
            <a:ext cx="2209800" cy="2209800"/>
          </a:xfrm>
          <a:prstGeom prst="rect">
            <a:avLst/>
          </a:prstGeom>
          <a:noFill/>
        </p:spPr>
      </p:pic>
      <p:pic>
        <p:nvPicPr>
          <p:cNvPr id="1033" name="Picture 9" descr="http://www.fincasupportedholidays.co.uk/sites/default/files/188_EuroDisney-Par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2438400"/>
            <a:ext cx="3124200" cy="213256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609600" y="1295400"/>
            <a:ext cx="7620000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quite…</a:t>
            </a:r>
          </a:p>
          <a:p>
            <a:pPr algn="ctr"/>
            <a:r>
              <a:rPr lang="en-US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Try again!</a:t>
            </a:r>
            <a:endParaRPr lang="en-US" sz="1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95400"/>
            <a:ext cx="7620000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Well done!</a:t>
            </a:r>
          </a:p>
          <a:p>
            <a:pPr algn="ctr"/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Next one…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685800"/>
            <a:ext cx="8305800" cy="457200"/>
          </a:xfrm>
        </p:spPr>
        <p:txBody>
          <a:bodyPr/>
          <a:lstStyle/>
          <a:p>
            <a:r>
              <a:rPr lang="en-US" dirty="0" smtClean="0"/>
              <a:t>Which word is the noun?</a:t>
            </a:r>
            <a:endParaRPr lang="en-US" dirty="0"/>
          </a:p>
        </p:txBody>
      </p:sp>
      <p:sp>
        <p:nvSpPr>
          <p:cNvPr id="8" name="Oval 7">
            <a:hlinkClick r:id="rId2" action="ppaction://hlinksldjump"/>
          </p:cNvPr>
          <p:cNvSpPr/>
          <p:nvPr/>
        </p:nvSpPr>
        <p:spPr>
          <a:xfrm>
            <a:off x="1143000" y="3810000"/>
            <a:ext cx="1905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flock</a:t>
            </a:r>
            <a:endParaRPr lang="en-GB" dirty="0"/>
          </a:p>
        </p:txBody>
      </p:sp>
      <p:sp>
        <p:nvSpPr>
          <p:cNvPr id="9" name="Oval 8">
            <a:hlinkClick r:id="rId2" action="ppaction://hlinksldjump"/>
          </p:cNvPr>
          <p:cNvSpPr/>
          <p:nvPr/>
        </p:nvSpPr>
        <p:spPr>
          <a:xfrm>
            <a:off x="2590800" y="4800600"/>
            <a:ext cx="19050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field</a:t>
            </a:r>
          </a:p>
        </p:txBody>
      </p:sp>
      <p:sp>
        <p:nvSpPr>
          <p:cNvPr id="10" name="Oval 9">
            <a:hlinkClick r:id="rId3" action="ppaction://hlinksldjump"/>
          </p:cNvPr>
          <p:cNvSpPr/>
          <p:nvPr/>
        </p:nvSpPr>
        <p:spPr>
          <a:xfrm>
            <a:off x="4343400" y="3810000"/>
            <a:ext cx="19050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Flock and field</a:t>
            </a:r>
            <a:endParaRPr lang="en-GB" dirty="0"/>
          </a:p>
        </p:txBody>
      </p:sp>
      <p:sp>
        <p:nvSpPr>
          <p:cNvPr id="11" name="Oval 10">
            <a:hlinkClick r:id="rId2" action="ppaction://hlinksldjump"/>
          </p:cNvPr>
          <p:cNvSpPr/>
          <p:nvPr/>
        </p:nvSpPr>
        <p:spPr>
          <a:xfrm>
            <a:off x="5943600" y="4724400"/>
            <a:ext cx="19050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escaped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188124" y="1600200"/>
            <a:ext cx="698781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</a:t>
            </a:r>
            <a:r>
              <a:rPr lang="en-US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 flock had escaped from the field. </a:t>
            </a:r>
            <a:endParaRPr lang="en-US" sz="8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609600" y="1295400"/>
            <a:ext cx="7620000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quite…</a:t>
            </a:r>
          </a:p>
          <a:p>
            <a:pPr algn="ctr"/>
            <a:r>
              <a:rPr lang="en-US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Try again!</a:t>
            </a:r>
            <a:endParaRPr lang="en-US" sz="1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95400"/>
            <a:ext cx="76200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Well done!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295400" y="2819400"/>
            <a:ext cx="6096000" cy="1600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How confident are you at your different nouns?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3" name="Picture 3" descr="C:\Users\Lisa\AppData\Local\Microsoft\Windows\Temporary Internet Files\Content.IE5\SLZKZQQ0\MC900433160[1]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495800"/>
            <a:ext cx="1447800" cy="1447800"/>
          </a:xfrm>
          <a:prstGeom prst="rect">
            <a:avLst/>
          </a:prstGeom>
          <a:noFill/>
        </p:spPr>
      </p:pic>
      <p:pic>
        <p:nvPicPr>
          <p:cNvPr id="35846" name="Picture 6" descr="C:\Users\Lisa\AppData\Local\Microsoft\Windows\Temporary Internet Files\Content.IE5\LSV78NNA\MC900423165[1].wm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419600"/>
            <a:ext cx="1446886" cy="1446886"/>
          </a:xfrm>
          <a:prstGeom prst="rect">
            <a:avLst/>
          </a:prstGeom>
          <a:noFill/>
        </p:spPr>
      </p:pic>
      <p:pic>
        <p:nvPicPr>
          <p:cNvPr id="35849" name="Picture 9" descr="http://t2.gstatic.com/images?q=tbn:ANd9GcQ4JYZAKvgPmRzyC7MTpnlfa_UmmQBJTsQcdtk9v2aT9f0d0cAFAA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4419600"/>
            <a:ext cx="1524000" cy="1524001"/>
          </a:xfrm>
          <a:prstGeom prst="rect">
            <a:avLst/>
          </a:prstGeom>
          <a:noFill/>
        </p:spPr>
      </p:pic>
      <p:pic>
        <p:nvPicPr>
          <p:cNvPr id="35851" name="Picture 11" descr="C:\Users\Lisa\AppData\Local\Microsoft\Windows\Temporary Internet Files\Content.IE5\Y2DYGL4X\MP900442273[1]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 t="22222"/>
          <a:stretch>
            <a:fillRect/>
          </a:stretch>
        </p:blipFill>
        <p:spPr bwMode="auto">
          <a:xfrm>
            <a:off x="7162800" y="4419600"/>
            <a:ext cx="1371600" cy="1600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Lisa\AppData\Local\Microsoft\Windows\Temporary Internet Files\Content.IE5\LSV78NNA\MC90042316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657600"/>
            <a:ext cx="3200400" cy="3200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90600" y="1752600"/>
            <a:ext cx="69557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Don’t worry!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We’ll have another look at them.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0" y="-228600"/>
            <a:ext cx="9144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ttp://t2.gstatic.com/images?q=tbn:ANd9GcQ4JYZAKvgPmRzyC7MTpnlfa_UmmQBJTsQcdtk9v2aT9f0d0cAF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581399"/>
            <a:ext cx="3276600" cy="327660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1752600"/>
            <a:ext cx="94488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OK!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We’re nearly there. 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What do you think we could do next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 help?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0" y="-228600"/>
            <a:ext cx="9144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Lisa\AppData\Local\Microsoft\Windows\Temporary Internet Files\Content.IE5\SLZKZQQ0\MC90043316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886200"/>
            <a:ext cx="2971800" cy="2971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1752600"/>
            <a:ext cx="9448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Well done!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See if you can spot different nouns 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when you’re reading.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0" y="-228600"/>
            <a:ext cx="9144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Congratulations!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Can you make up your own interactive quiz?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03" name="Picture 3" descr="C:\Users\Lisa\AppData\Local\Microsoft\Windows\Temporary Internet Files\Content.IE5\QSN90VLY\MM900285246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"/>
            <a:ext cx="4411852" cy="495808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286000"/>
            <a:ext cx="565250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6600" b="1" cap="none" spc="0" dirty="0" smtClean="0">
                <a:ln/>
                <a:solidFill>
                  <a:schemeClr val="accent3"/>
                </a:solidFill>
                <a:effectLst/>
              </a:rPr>
              <a:t>The end!</a:t>
            </a:r>
            <a:endParaRPr lang="en-US" sz="16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2226" name="Picture 2" descr="C:\Users\Lisa\AppData\Local\Microsoft\Windows\Temporary Internet Files\Content.IE5\YTJ4D77Q\MM900236322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572000"/>
            <a:ext cx="2210405" cy="20478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219200" y="533400"/>
            <a:ext cx="83058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Common nouns 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			concrete nouns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6002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These are the objects and ‘things’ that we can see, hear, taste, touch or smell. </a:t>
            </a:r>
            <a:endParaRPr lang="en-GB" sz="3600" dirty="0"/>
          </a:p>
        </p:txBody>
      </p:sp>
      <p:sp>
        <p:nvSpPr>
          <p:cNvPr id="1029" name="AutoShape 5" descr="data:image/jpeg;base64,/9j/4AAQSkZJRgABAQAAAQABAAD/2wCEAAkGBhQSEBQUExQUFRQVFRgWFhgXFhgYFhcVFxQWGRUYFRcaHCYeFxwjGhcXIC8gIycpLCwsFh4xNTAqNSYsLCkBCQoKDgwOGg8PGiwkHyQvLC4sLC0sLywvLCwqLiwsLCwsLCwsKSosLCwpKSwsLzUsLCwsLCwsKSwsLCksLCosKf/AABEIAMwAzAMBIgACEQEDEQH/xAAcAAABBQEBAQAAAAAAAAAAAAAAAQQFBgcDAgj/xABOEAACAQIDBAYFCAYHBAsAAAABAgMAEQQSIQUGMVETIkFhcZEHMoGhsRQjQlJiksHRJDNUcuHwFRZ0gqKywlNztPEXJTQ1NkNEY7PD0//EABsBAAEFAQEAAAAAAAAAAAAAAAABAgMEBQYH/8QAMxEAAgEDAgQCCQQCAwAAAAAAAAECAwQREjEFIUFRE6EiMmFxgZHB0fAGFBUjM+FCsfH/2gAMAwEAAhEDEQA/ANxooooAKKKKACikvQTQAtFeDJXHEbRjjF3dVH2mApMpBgc0l6gcVvvhU4OWP2VJ99RWI9I6fQhY/vMF+Aao3Wgt2PVOT6FyovWfv6RZuyKMeJY/lTWTf7EH/Zj+7f4mo3cwJFbVH0NKvS1l/wD0g4j/AGkX3V/OlX0gYj68R/uj86T91AX9rUXQ06i9Z1H6Q5xxWNvYR8DTqH0jN9OFT3hyPcQfjSq5psY6E10L5elqqYf0hwH11kT2Aj3G9S+E3mw0nqypc9hOU++plUi9mNcJLoSlFeBKKUNTxh6oovSXoyAtFFFABRRRQAUUUUAFIaWmO2MZ0UEr/VRiPG3V99qRvAqFxm1Y4heR1Ud51PgOJ9lVnaXpEQXESFvtMcq+XE+6sz29vB0RBYGSRwdS3K3E8a8bi4yXGbTgRiBGpaV1AsCsa6A8b9cpccr0yNOrVi5RWF3Bypxlpe5Ztq77TN68ojB7F6unxqs4jeJb3AZye06e86muW++O6XaE7DgGCL4IAPjeoS9ZFST1NZO94fwak6cZz6rOCTk3gkPAKvmabvtOU/TPssKaUVEbtOwoU+Sivl9z00rHizHxJrxkHKlovQW1TgtkeXUW4CueQcq6vwrnenIZOKyCm3DTw0rvFjJF4O3nf41wvRSkMqUJess/AkItuyr9IHxH5Wp3DvMfpxjxU/gfzqEpKCnU4db1ObivhyLps7ezIfm5WjPIkgeR6pq27O9IMq2zhZF5g5WtzBGh/jWPVfopjLu47Rm0uEfNccQivmYd46Nm052q1bqU56U8HL8Y4bTtafixzjODS9n754eWwzZG5Pp5HgfOpxHvXzThN7WXSVQw5jRvaOB91at6PdpHpTHmJRkzKL6Aix6o7NCfKr8lUpS01FvscvFwqLMGaGKKQUtSIQKKKKACiiigAqsb+4nLhSv13VfYNT7hVnqh+kjEdeFOQZz7SAvwaoqzxEdDcxnembNiCOxVA+JPxq4ehyBUbG4l7ZYoQL9o9Zm9yiqFtGbPNI3Nz5A2HuFaDumnQ7u4yQ2BxEjqp5qFSK33hL51p1f6rVL2FW1j410kurKYzliWb1mJZvFjc+80mWrT6PdiJicVkkXMgUluI7DaxHDUitI2xuhh0ws3RQrmCMQ3FrqLkXNzrYj21zMaEprUj0y541C0q+Ao5xgw6ivbJYkcjbypRCewE8gATfwqub0a8Wss8WpK7/IZCwUI5a17ZSOfPhwrpNsmZBd43UcbkUYGu7o5xqXzQzYaVzp7h8BJKbRozHuH48L93GkxmypYdJY3T94W/wCXtpy2I5XNPVpclntn6DO1FqcvgJBxje3PKSPcK5/JntfI9ueRredrUon7in380cqCK9ZD2AnwF69FCOII8QRQK6sV1OZFX70WWlXG4RtRLBmCngdCj/5k8q6+i/ZsOJSWOZA2WxXiDx1sQeHWWumxMOmD2/0adRGV41HcwzKO/gvlVqhFxamczxK8jcRq2unnFZ+XMycREXB4i4PiDY1pu4O0LNhX7wh9vVt8Ko+9WAMGPxcRFsuIkIHJHcvGPuOvlUzufiD0RAOqPcd17MPf8K3r5aqKn2PPrblVce59ErS1ywkweNXHBlDDwIBFdaprYthRRRSgFFFFABWX+kTF/pLnsjiHuBY/E1pzGsY9IOIu+LIPaR7gp/Goqi1Yj7UOTwm/YZeprU9ux9Bu/gYgLdKUdgexmzSt/iv51lgTNoOJ089K1z0mQMX2fhhqRGbj2RoD/nq/xOWKekOBpfuFJ7Ln9SR9FuAEOFmxL6A3N/squY/z3GrBuXtg4nDOb69NIOejHNr7WK/3a47TxuHwGCjimUshAQqO06Fr+00m5m3cLO0iYaPo7AM3AX7Pd+NZUMQajn8ZoXOuvqruLw3v0SKNu9s4JtgxMoK5yCCNCLG2nv8AZV33plwuCCztEGcDKiAAC975rAceA4HjTTEbIybdjcDquhb/AAPf3/GoX0wSfOYdeQ/zMb/5aiS0Ql7y2pfvK9OOeiT+CLVsRRJhmxMSr082dhfUK1yFXwFh43ql7y7VxzKcNiozldgFYDS/Aa2tbXsv2V52bBtDBBJMOrSQyAMBbMLEDQ8vb7O687VxmbZ7PiFEblcwU3GWQHqW7RchTbkfGnPE4Y2ZHJK3qJxxNPbuvqmhhtKI7N2cOgUdKcq5gLsWIufy99ddmQvi9nWxq2chtWABFrEMCe+pYY84jB9JhijOVBTMLgMLXFuw8fdWaYzZu1MW7CYSKoBJuCq6DvsPf4U6TUdllYIaUXVzraTTy29y+7AwytstRIMwCyXHaQsj217OApvuXt1MdHKhhRBGQAANCpJGvfoda77nRn+ilU8Qkg8Tdqrvof0bFDkR8WoTw4rHcZo9Co+q+5EwY+PAYvFIIhKS5WNCL21tfhw0NWzd5TjFZcVghGpW6tkyg6gWvrrroQew042FsqM47FysAZFksL9ga7BvfTHYE+NbaknTrIIgGC6EIBY+ziBTYxw1nZv8ySVavipuO+Fl558uw13P2SMJtaeEXylGK+BKsPco8jUTvoxh21h5B2yR8eTEIfIVZ8UMm3IiOEkR87W+Bqt+mrDWeJxpdSAe8XIpMYhjsya3qOpcJy/5Rx5YK16X8Hk2ozAaSxRyE82GZD5KqVF7nS9eReag+Rt/qFWr0zpn+QzjVXhYA87lGHuNUvdV7Ygd6sPgfwrcqf2Wj9xzX+O5XvPozdWfNg4STchAPu6fAVLVWdwZr4S31XYH2m4+NWUVnweYouPkxaKKKeIFIaWkNACGsF34l6k5HbKfIyGt5avnve5vmD3uL+dNhzrQXtEn/jkVbZsOfEQoPpzRJ96RV/GtN9Je1Gh2ojx2zpBHYkXynpZWuBfw8qzvdn/t+D/tmG/4iOrd6Tm/6zk7kjH+E1LxZtRRo/pqlGrXxJdPsRu2d5psUFEzBsvDQ6X4/AeVctj7dlwrFoWClhYkgnTlxqNorndTzk9LVjSVPwtC09uhY339xZdXLqWUEA5TcA8e2o/bG8U2KymYgleBAsfjUZeil1yfUZHhttB6oxSZYcDv5jIVCpL1QLAEXsO7Wme1t5sRif10hYcuA8qiqWjVJrDYRsLeMtehJ9yT2XvNiMN+pkKjlxHlTnam/eLxClXlsp4hRa9QL14pVOSWMjKljbSnrcVksWC37xUUQjjdQiggDKe25Pb2k022ZvbPhi5hZUMhu+h146DXvNQw0ovpSqT7kf8AHW+GtK57k9HvtilnM4cCQizWBs3Djr3U7xXpJxkjKS4GU3AAsL89LVVRS0uuXcR8MtXz0IsM+/eKeRZGZC6eo2U3F+P0qbbZ3rnxShZ2VgNV0II99Q1LRql3D+Pt6fpRisrYuvpD62xtlOOAVI/b8mH/AORqj7Aa2Ji7yR7jV03t/wDDuz/7Sv8A8OJqj7HP6RF+9+BrqaHO1+DPKL1KN08d/qb56OH+ZlHKQHzQfkauFUf0bn9eOz5v/wCz8qvFZlL1SzPcWiiipRoUhpaKAPBrAN9IrRSD6slvJ7V9AMaw/f3CW+VKex2b/Hm/Gmp6asH7RJLMJIpW7B/T8H/bMN/xEdW70m/95y/uR/5apGzJsmIhccUmif7sit+FaJ6UsNbadgLmSGIgDtYvIgHtIFS8WTcUav6Xmo3HPsylqKkU3bxLC4w8tjw6tvcdasOzdiJhWZ2kSTELoqBGyxP9NszdVyBoLd9dWxLk3LsfFjWBpS3Opu+P4nigk13f0K3/AFVxf7NL93+NH9VcX+zS/d/jVj6dvrN5mu+ChklcIrG/EksbKo4sx5ClSiUXx+uui8/uVYbqYw/+ml+7/GpCDc0KLzzBD2xxgSOO5m9UHu1qzT44n5jDZiCbFteklbx4qvICuZwUMJtMzPIOKRkZV7mkIIJ5hfDjT9MUQVePXU1hYX57SKXYOBAsRimPPPGL99rVwn3Wwj/q5Z4j9sLIo7zlsan8bHE0UTpEI80jKwDO9wuW2rePdXXaHyZZZIzC8YViM6OW9pR7j2Ailx3x/wClFcTuU862UjF7lYlT82onTseLrDwZb5kPiO2uA3Rxn7LN93+NXboJMPaaB80d7Z1H+GVD6vgdD2V7xS9LGZoSVK/rYwxstzbOmvqHl2X5cE0R7F5ccuFvj8+JRv6pYz9mm+7/ABo/qljP2ab7v8as3yhvrN5mj5Q31m8zTPRJf5uv2Xn9ysf1Sxn7NN93+NA3Sxn7NL92rP8AKG+s3maOnb6zeZpUosR8br42Xn9zlvxhWi3fwEcilXGJXMp0YHocVxHlVD2It8TF+9+Bq/OxIsSSO83+NeBGOQ8q1qd/op+Hg5avb+JU8RvnuXv0cR9SZubKPIE/6qulVT0exWwzN9aQkewAfhVrpKXqiT3FoooqUaFFFFABWUekTAfpEy2/WJceJUj4itXqi+kfB9aKXuaM/wCZf9VQ1eSyu46O58/5iBccRqPHsrVvSHiAJtnYwdbNEjEjgeikjkHnnas12phck8i9gYkeB1/Gr7NJ8o3ewz6ZsLL0TAa2CnIobleNkb2ir/EPToqUSTgclTvFCWz5fPkPWlinEssMoezZmQq6ugcnU5tCAdLi9NrVVcBtF4HDxmzDmLqwPFXH0lP/ACqwJvdhyLvhWDdoSXqewEXHhXONp8zp7rg1WE/6VmPmv+sjoCpKVuiwyrwkn67cxCCQi+DEE+FqghvTCWVVwhOYgdaYjjoOAqz42ISbQWO1lDxx2+qqAA28iadFLGUzJurWrbtKpHBx2ZOiJIjFoZXtaQqSAlvVPagbtYUyxuzZIiM66HgwN1YfZYaGn+K24JJGEydImZshHVkQXNsjDiO43Feoy0SM8LrNh7/ORuBcXNh0kZ4XPBlpWljHRFLOOZzJ/RcP/vn+KVx2+P0uYdvSHT2CnDwy4hVd5Ioo7lYlZgi6GxEagHQHTMe0V0GPxPS9DlU4gEqJCF6QLlzGznS2XXMdbUrw1jpyDImz8McN152yKwsYrZnkU9jJwUd7WI7KYYXFmGUSKrBCTYHXNGTZlJ+lpp469lOiYYzr+kzk66kxBvbrMfca7bRklkwgeUNdJgFJXKMjpqFFuAIGg50Y5e4CP2tgxFKVXVCA6HnG4uv5ew0zqUxssPyaB5pRFbPEDkdy2VswACg2ADW1qCm3nwiXyxzyn7REa37wLt5Uxx5lyha1qy9CDa79PmScOypXUMsbFTwNtD4Guv8AQc3agHjJGPi1Ujam3ZcQ5diVUAKsaEqiIOCgX18Txrpuzs/psbhk+tKpOl9EOY38qdBRbwjXfBpQpOpUnjCztnzyif2/OME6piOq7LmAWzm17AnKbCm2zdsJOWCZuqBe4txva3lUX6Tdoibak9rFYssAI/8AbF2v3h2dT+7Tjc/BHotB1pXsPPKvvrWrWtOnS1dTkY15zq6ehtu52GyYOL7QLfeJPwqarlhYAiKg4KoUeAAArrSRWFgc3l5CiiinCBRRRQAVB73YHpcLIALlRnXnddTb2Xqcrwy3pGsrAqeD5q3vwtnSQcGGU+I4e6/lVi9GT9NhNoYG+sidLHc6Z8oUkDxWO/hTrfXYGUzQgcOtH4cV/KqZuhto4THwTD1c4ST/AHcnVf7tw3eUFWLX+63dN7rJFJ+BXVSPXn8jxfut3cuYovU/v1snoMdKAOpJaVORD3Jt/ezVG7N2TJiHyRJcjVmOiIObt9H41zc4NScT12ld05UFWb5YTF2Rg3lniSMZmLhu5VU3ZmPYoA1NaNK+Tadz2zDXstJax8mv7ahMNBHh4zFEblv1strZ/sqPoxj30+2iekjinHEARSdzp+rY88ykfdqWKSWDiOKXqu6qcF6Kyl7TkmyZHkZFW+ViGJ0VbE6sx0FOGyRxvBGTNJLkDFRZBkfMAml38eFesftJ5YjLPIEgVgrBBqXNvoLqzHm2lVfaW9rWKYVTAh4tcGZxyLfQHcvnSvEefcq21lWuvVXJdehZllhaNI5+lVocwGQC5VmLEMCRlIJteva7SPyn5V0RMYOW3YB0fRgZuF8vvNR+AxLzYPDvIc79K6ZiBmKqVsGIGvtqL3k3kxMWPmCSkJE5RUsOjyaHKUtZr+ffTs9WOhw+dStOjFr0c+TwSm3GxZu+CkXoe2KGNI5o7DiwsXcd6sfCmW700jYSd5HkYvOiDOzH1EZmtm4akA042TtiHEuiIDh8SxsoBYxO1jojC5jNr6HTvp7jcVLKyxMFLKxXqhRmckC7EaE6AX7qdyxkdVlOlTdvOCT5c/zchd7p7YTCp2tJLJ/dsF+Iqolqmt78aHxBRTdIAIVI4EpfpGHK7k+NhUGKrz3Ow4TSdO3jF+/5gaunovjCzzYprCPDQEknQZm7/wB1W8xVLq4bUf5HsKOMaS498zd0Ngb27QVCLblIeVWrKl4lVIp/qC6VG1aW75FExE7TSO+peWRnN+JeRyxv7T761ncLZAM8S8ViXMfECw9pYg1nG7GBzzBiOrGLn94+qPifYK3bcLZeSAyEdaU31+qNF/E1q3k9VSMF0PO7eOIOp3LQleqAKKjJAooooAKKKKACkNLSUAU/f3ZGaMTqNY9G70Jvr4H4msO3l2d0cpIHUkufb2jx7fbX07PEGUhgCCCCDwIOhBrI94NjfJ5zGwuAcyEgHqngRft7KjjV/bz8THJ7hKn4sdPbYb4XEwY7AYY4oyrPhyYyAtmlQAZTmIsoIy3PMNausuL6gjjVYoRwROBP1nPFz3mq9DvPF06RyLIimQI7aXQFgC1rm4HHwFWDebaIwOI6GKBGbKHWSUlwyngVQWXsI/Oq1xGTzNrCZpWfiXGKEXnHRvCQuH2e7qWsFQcXc5UA72P4V4i3qwsOaP5ydZLLK69VFA+lED1nZeN9ByqoY/a8s5vNIz8gT1R4IOqvsFNb+NUFNLY6q2/T6cf7nn2Llg0E3iOmWaCVeV45kPPkR5gj2VDYvdASHNhZAb69FK1pB+4x6sg8SDUTsneGSAFQA8TetE3qnvB4o3eKsEO1sJLbLIYGP0ZhdAe6VbgDlmFPTTX55FOVnecPm3S5r3Zz70PcFs+SDB4dJkKP08hsbcCVsRbiKjt49z8TLjsRJlWOIyEiSVgq25j6R9g1qUj2ezgFJInXsInS3suwpvijHGfnsTCpHFc5lkHgqA386ka5YwZlK4uI1pVIR9KW/J+/Y8YDDRYRSICZJmGVpyLWB4rAuuQHhm4n31z2ttAYOPQj5VIvUHHoUbRnbkxFwoPO9qY4/fCOPTCI2fUdNIBcd8ceoHidaq8kxYlmJZmNyxNyTzJPGmuSXv8AJf7Ni04XWrVPFufPd/ZHi9JSGvY4VCdTiMI4JTdjYfyvExw65Sc0n+7X1vDiB/eFefSFvAMVjnyfqoB0EIHAhDZmA+0w07lWp2GT+jdmGXhisaMkZ7Y4LEl7Hhob+LL2CqxuxsrO/SN6icL9rfkPjW/YwVvSdaR5nxy7d5c+FDZcvuWvc3d4t0cIHWc5nPaB2+Q08a2vDQhVCgWVQAByA0FVrcbYnRx9Kw60o05hOI8+PlVrAqCDcszluzOaSWlbIWiiipRAooooAKKKKACiiigBCKgt69gjERdX9Ytyn4qTyP5VPV5cU2UdSwKm08o+dN6tiE3kVeuos621IHb4ipTYOK/pLA/JWIbF4ZS2HJIzSw2F4ye0jhrx6pPAmtE3z3ZzXniF2A+cW3EfWA58/Cse2rs98NMuJw5K5GDgjijDjw+ieBHeQdDS0pKUXbz+A6M5UKiuKXTcbOlr9hGhv2EGxB779ndXmrNtiJMdhzj4FyuLDFxD6Dj/AM1eakdvwINVk1jVqMqUsM9S4ZfU7ukqkfj7xLV6tXkGioTUcUxH4V4B/n+HCvb8K505EE4pMCKUUlF6URYQq8asG6ewkmkaWay4XDjPMzeqbC6prxvxty8RUbsfZMmJmWGMdZtb9iqOLN3AH3jnUhvVtVXCbOwdzBE3Xa9unmHrO1uKKdbniRe2ik3rS3dSWXsjmON8TVvT0U/Wl8yO2xtGTaWNZ+C8EXsihU6C3C54nmSeVq0LcvdcSMoy2hjtf7R5d9+J/jURunuuSREgux1le2gHb7OQ8K2LZuzlhjWNBZQPM9pPeau1aiuHiPqo4WnF016W7HKJavdFFOAKKKKACiiigAooooAKKKKACiiigDw61Qt8N0rZpYlup1kS17c2A7RzFaBXhkqOcFIVPB87okuAn+UYfWPhJGfVZO1WHaut726p1rvtvZ0ckQxmD1wzG0iH18PJ2o6jgvCx7x2WrTt5ty8xMsAFzqydh5lPyrNlwsmElM2GtwKzQP8Aq5U7VZToPDs8wWykqq8OtyfR/Qv2N3Vs6niUua6xK7akNTeP2ZHNE2JwgIjW/TQMPncO3bcfSj0NmHAe6FAvWVVpSpy0yPSrK+p3VNSg/wA7HlhpXOuh4V4tTEWajW4AV2wGAeaRY41zO5sB8SeQHaa6bL2Y+IkEcQzOdfsqo4s7fRUc/ZU8ZxGrYXAm7EZcTjLWvwzRYc8QveONuN9atUaHic3yXVmFxLisbaOmPOT2X1PO0sd8nQ4DBNnnbTF4hTyvmijbiFUkhm9nEmzzdXdQ3WOMAuR1mtoo/BRyp5upugX6kK2AtnkP4ntP2RzrVtjbFjw8eRByzMfWY8zV9z1rw6axFeZ59UnOc3UqPMn5HjYmw0w8QVNSdWbtY8/4VKKNKAKWnxilyRHkKKKKcIFFFFABRRRQAUUUUAFFFFABRRRQAUUUUAeclV7eLdKOfrL1Jfrdjfv/AJ1Y6RhSOKksMVPHMxXamwpMPOH60Uy+rIvBhpcHskU2Fwb8ByBphi9kLiSSgSHEEm6XtBNftiJ/VufqHQm9jW347Z6SoUdQy8iPeORqj7b3BdbmHrqeKH1h+DfzxqpODUcP0l5l22vJ0J66bw/J+8yPEwlGZHUq6mzKRYg8iDT3ZOwWmXpGIigBs0jAm5+rEvGRu4VapkVrJiIhKY/Vzkh1sdFY+syfZb4U9wGxp8WwKrcDqhj1Y0X6qgaAdw9tVIQWe/sOir8elOklFYl1e6+H+yEkhDR9DGpiw5N3W/z0/fiHHYfqDTgNate7m47OFMg6OIcEAsxHh9EVY9lbpxYYZ2+cdRe5GgP2V7PE1JYLaJdrZbceB7QQCNR3jX+TdjByxr6bI5adVyblu31H2FwKRIERcqjgB/Op767hbUtFWiAKKKKACiiigAooooAKKKKACiiigAooooAKKKKACiiigAooooAKQilooAY4vZEUpBeNGI4Ei5/nup1FEF4AAdgHYO7lXqlFN0pcxcs8PHem0Oz1RrqoGluJ4XvbXhT2ilECiiilAKKKKACiiigAooooAKKKKAP/2Q=="/>
          <p:cNvSpPr>
            <a:spLocks noChangeAspect="1" noChangeArrowheads="1"/>
          </p:cNvSpPr>
          <p:nvPr/>
        </p:nvSpPr>
        <p:spPr bwMode="auto">
          <a:xfrm>
            <a:off x="63500" y="-942975"/>
            <a:ext cx="1943100" cy="1943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06" name="Picture 2" descr="C:\Users\Lisa\AppData\Local\Microsoft\Windows\Temporary Internet Files\Content.IE5\2K238ERD\MP90030580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90800"/>
            <a:ext cx="1828800" cy="1770888"/>
          </a:xfrm>
          <a:prstGeom prst="rect">
            <a:avLst/>
          </a:prstGeom>
          <a:noFill/>
        </p:spPr>
      </p:pic>
      <p:pic>
        <p:nvPicPr>
          <p:cNvPr id="21509" name="Picture 5" descr="C:\Users\Lisa\AppData\Local\Microsoft\Windows\Temporary Internet Files\Content.IE5\Y2DYGL4X\MP90044451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048000"/>
            <a:ext cx="2057400" cy="1543050"/>
          </a:xfrm>
          <a:prstGeom prst="rect">
            <a:avLst/>
          </a:prstGeom>
          <a:noFill/>
        </p:spPr>
      </p:pic>
      <p:pic>
        <p:nvPicPr>
          <p:cNvPr id="21510" name="Picture 6" descr="C:\Users\Lisa\AppData\Local\Microsoft\Windows\Temporary Internet Files\Content.IE5\695IQG2J\MP90044224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733800"/>
            <a:ext cx="1930400" cy="2895600"/>
          </a:xfrm>
          <a:prstGeom prst="rect">
            <a:avLst/>
          </a:prstGeom>
          <a:noFill/>
        </p:spPr>
      </p:pic>
      <p:pic>
        <p:nvPicPr>
          <p:cNvPr id="21511" name="Picture 7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981200"/>
            <a:ext cx="1824228" cy="112105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219200" y="533400"/>
            <a:ext cx="83058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Common nouns 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			collective nouns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6002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These are groups of nouns. </a:t>
            </a:r>
            <a:endParaRPr lang="en-GB" sz="3600" dirty="0"/>
          </a:p>
        </p:txBody>
      </p:sp>
      <p:sp>
        <p:nvSpPr>
          <p:cNvPr id="1029" name="AutoShape 5" descr="data:image/jpeg;base64,/9j/4AAQSkZJRgABAQAAAQABAAD/2wCEAAkGBhQSEBQUExQUFRQVFRgWFhgXFhgYFhcVFxQWGRUYFRcaHCYeFxwjGhcXIC8gIycpLCwsFh4xNTAqNSYsLCkBCQoKDgwOGg8PGiwkHyQvLC4sLC0sLywvLCwqLiwsLCwsLCwsKSosLCwpKSwsLzUsLCwsLCwsKSwsLCksLCosKf/AABEIAMwAzAMBIgACEQEDEQH/xAAcAAABBQEBAQAAAAAAAAAAAAAAAQQFBgcDAgj/xABOEAACAQIDBAYFCAYHBAsAAAABAgMAEQQSIQUGMVETIkFhcZEHMoGhsRQjQlJiksHRJDNUcuHwFRZ0gqKywlNztPEXJTQ1NkNEY7PD0//EABsBAAEFAQEAAAAAAAAAAAAAAAABAgMEBQYH/8QAMxEAAgEDAgQCCQQCAwAAAAAAAAECAwQREjEFIUFRE6EiMmFxgZHB0fAGFBUjM+FCsfH/2gAMAwEAAhEDEQA/ANxooooAKKKKACikvQTQAtFeDJXHEbRjjF3dVH2mApMpBgc0l6gcVvvhU4OWP2VJ99RWI9I6fQhY/vMF+Aao3Wgt2PVOT6FyovWfv6RZuyKMeJY/lTWTf7EH/Zj+7f4mo3cwJFbVH0NKvS1l/wD0g4j/AGkX3V/OlX0gYj68R/uj86T91AX9rUXQ06i9Z1H6Q5xxWNvYR8DTqH0jN9OFT3hyPcQfjSq5psY6E10L5elqqYf0hwH11kT2Aj3G9S+E3mw0nqypc9hOU++plUi9mNcJLoSlFeBKKUNTxh6oovSXoyAtFFFABRRRQAUUUUAFIaWmO2MZ0UEr/VRiPG3V99qRvAqFxm1Y4heR1Ud51PgOJ9lVnaXpEQXESFvtMcq+XE+6sz29vB0RBYGSRwdS3K3E8a8bi4yXGbTgRiBGpaV1AsCsa6A8b9cpccr0yNOrVi5RWF3Bypxlpe5Ztq77TN68ojB7F6unxqs4jeJb3AZye06e86muW++O6XaE7DgGCL4IAPjeoS9ZFST1NZO94fwak6cZz6rOCTk3gkPAKvmabvtOU/TPssKaUVEbtOwoU+Sivl9z00rHizHxJrxkHKlovQW1TgtkeXUW4CueQcq6vwrnenIZOKyCm3DTw0rvFjJF4O3nf41wvRSkMqUJess/AkItuyr9IHxH5Wp3DvMfpxjxU/gfzqEpKCnU4db1ObivhyLps7ezIfm5WjPIkgeR6pq27O9IMq2zhZF5g5WtzBGh/jWPVfopjLu47Rm0uEfNccQivmYd46Nm052q1bqU56U8HL8Y4bTtafixzjODS9n754eWwzZG5Pp5HgfOpxHvXzThN7WXSVQw5jRvaOB91at6PdpHpTHmJRkzKL6Aix6o7NCfKr8lUpS01FvscvFwqLMGaGKKQUtSIQKKKKACiiigAqsb+4nLhSv13VfYNT7hVnqh+kjEdeFOQZz7SAvwaoqzxEdDcxnembNiCOxVA+JPxq4ehyBUbG4l7ZYoQL9o9Zm9yiqFtGbPNI3Nz5A2HuFaDumnQ7u4yQ2BxEjqp5qFSK33hL51p1f6rVL2FW1j410kurKYzliWb1mJZvFjc+80mWrT6PdiJicVkkXMgUluI7DaxHDUitI2xuhh0ws3RQrmCMQ3FrqLkXNzrYj21zMaEprUj0y541C0q+Ao5xgw6ivbJYkcjbypRCewE8gATfwqub0a8Wss8WpK7/IZCwUI5a17ZSOfPhwrpNsmZBd43UcbkUYGu7o5xqXzQzYaVzp7h8BJKbRozHuH48L93GkxmypYdJY3T94W/wCXtpy2I5XNPVpclntn6DO1FqcvgJBxje3PKSPcK5/JntfI9ueRredrUon7in380cqCK9ZD2AnwF69FCOII8QRQK6sV1OZFX70WWlXG4RtRLBmCngdCj/5k8q6+i/ZsOJSWOZA2WxXiDx1sQeHWWumxMOmD2/0adRGV41HcwzKO/gvlVqhFxamczxK8jcRq2unnFZ+XMycREXB4i4PiDY1pu4O0LNhX7wh9vVt8Ko+9WAMGPxcRFsuIkIHJHcvGPuOvlUzufiD0RAOqPcd17MPf8K3r5aqKn2PPrblVce59ErS1ywkweNXHBlDDwIBFdaprYthRRRSgFFFFABWX+kTF/pLnsjiHuBY/E1pzGsY9IOIu+LIPaR7gp/Goqi1Yj7UOTwm/YZeprU9ux9Bu/gYgLdKUdgexmzSt/iv51lgTNoOJ089K1z0mQMX2fhhqRGbj2RoD/nq/xOWKekOBpfuFJ7Ln9SR9FuAEOFmxL6A3N/squY/z3GrBuXtg4nDOb69NIOejHNr7WK/3a47TxuHwGCjimUshAQqO06Fr+00m5m3cLO0iYaPo7AM3AX7Pd+NZUMQajn8ZoXOuvqruLw3v0SKNu9s4JtgxMoK5yCCNCLG2nv8AZV33plwuCCztEGcDKiAAC975rAceA4HjTTEbIybdjcDquhb/AAPf3/GoX0wSfOYdeQ/zMb/5aiS0Ql7y2pfvK9OOeiT+CLVsRRJhmxMSr082dhfUK1yFXwFh43ql7y7VxzKcNiozldgFYDS/Aa2tbXsv2V52bBtDBBJMOrSQyAMBbMLEDQ8vb7O687VxmbZ7PiFEblcwU3GWQHqW7RchTbkfGnPE4Y2ZHJK3qJxxNPbuvqmhhtKI7N2cOgUdKcq5gLsWIufy99ddmQvi9nWxq2chtWABFrEMCe+pYY84jB9JhijOVBTMLgMLXFuw8fdWaYzZu1MW7CYSKoBJuCq6DvsPf4U6TUdllYIaUXVzraTTy29y+7AwytstRIMwCyXHaQsj217OApvuXt1MdHKhhRBGQAANCpJGvfoda77nRn+ilU8Qkg8Tdqrvof0bFDkR8WoTw4rHcZo9Co+q+5EwY+PAYvFIIhKS5WNCL21tfhw0NWzd5TjFZcVghGpW6tkyg6gWvrrroQew042FsqM47FysAZFksL9ga7BvfTHYE+NbaknTrIIgGC6EIBY+ziBTYxw1nZv8ySVavipuO+Fl558uw13P2SMJtaeEXylGK+BKsPco8jUTvoxh21h5B2yR8eTEIfIVZ8UMm3IiOEkR87W+Bqt+mrDWeJxpdSAe8XIpMYhjsya3qOpcJy/5Rx5YK16X8Hk2ozAaSxRyE82GZD5KqVF7nS9eReag+Rt/qFWr0zpn+QzjVXhYA87lGHuNUvdV7Ygd6sPgfwrcqf2Wj9xzX+O5XvPozdWfNg4STchAPu6fAVLVWdwZr4S31XYH2m4+NWUVnweYouPkxaKKKeIFIaWkNACGsF34l6k5HbKfIyGt5avnve5vmD3uL+dNhzrQXtEn/jkVbZsOfEQoPpzRJ96RV/GtN9Je1Gh2ojx2zpBHYkXynpZWuBfw8qzvdn/t+D/tmG/4iOrd6Tm/6zk7kjH+E1LxZtRRo/pqlGrXxJdPsRu2d5psUFEzBsvDQ6X4/AeVctj7dlwrFoWClhYkgnTlxqNorndTzk9LVjSVPwtC09uhY339xZdXLqWUEA5TcA8e2o/bG8U2KymYgleBAsfjUZeil1yfUZHhttB6oxSZYcDv5jIVCpL1QLAEXsO7Wme1t5sRif10hYcuA8qiqWjVJrDYRsLeMtehJ9yT2XvNiMN+pkKjlxHlTnam/eLxClXlsp4hRa9QL14pVOSWMjKljbSnrcVksWC37xUUQjjdQiggDKe25Pb2k022ZvbPhi5hZUMhu+h146DXvNQw0ovpSqT7kf8AHW+GtK57k9HvtilnM4cCQizWBs3Djr3U7xXpJxkjKS4GU3AAsL89LVVRS0uuXcR8MtXz0IsM+/eKeRZGZC6eo2U3F+P0qbbZ3rnxShZ2VgNV0II99Q1LRql3D+Pt6fpRisrYuvpD62xtlOOAVI/b8mH/AORqj7Aa2Ji7yR7jV03t/wDDuz/7Sv8A8OJqj7HP6RF+9+BrqaHO1+DPKL1KN08d/qb56OH+ZlHKQHzQfkauFUf0bn9eOz5v/wCz8qvFZlL1SzPcWiiipRoUhpaKAPBrAN9IrRSD6slvJ7V9AMaw/f3CW+VKex2b/Hm/Gmp6asH7RJLMJIpW7B/T8H/bMN/xEdW70m/95y/uR/5apGzJsmIhccUmif7sit+FaJ6UsNbadgLmSGIgDtYvIgHtIFS8WTcUav6Xmo3HPsylqKkU3bxLC4w8tjw6tvcdasOzdiJhWZ2kSTELoqBGyxP9NszdVyBoLd9dWxLk3LsfFjWBpS3Opu+P4nigk13f0K3/AFVxf7NL93+NH9VcX+zS/d/jVj6dvrN5mu+ChklcIrG/EksbKo4sx5ClSiUXx+uui8/uVYbqYw/+ml+7/GpCDc0KLzzBD2xxgSOO5m9UHu1qzT44n5jDZiCbFteklbx4qvICuZwUMJtMzPIOKRkZV7mkIIJ5hfDjT9MUQVePXU1hYX57SKXYOBAsRimPPPGL99rVwn3Wwj/q5Z4j9sLIo7zlsan8bHE0UTpEI80jKwDO9wuW2rePdXXaHyZZZIzC8YViM6OW9pR7j2Ailx3x/wClFcTuU862UjF7lYlT82onTseLrDwZb5kPiO2uA3Rxn7LN93+NXboJMPaaB80d7Z1H+GVD6vgdD2V7xS9LGZoSVK/rYwxstzbOmvqHl2X5cE0R7F5ccuFvj8+JRv6pYz9mm+7/ABo/qljP2ab7v8as3yhvrN5mj5Q31m8zTPRJf5uv2Xn9ysf1Sxn7NN93+NA3Sxn7NL92rP8AKG+s3maOnb6zeZpUosR8br42Xn9zlvxhWi3fwEcilXGJXMp0YHocVxHlVD2It8TF+9+Bq/OxIsSSO83+NeBGOQ8q1qd/op+Hg5avb+JU8RvnuXv0cR9SZubKPIE/6qulVT0exWwzN9aQkewAfhVrpKXqiT3FoooqUaFFFFABWUekTAfpEy2/WJceJUj4itXqi+kfB9aKXuaM/wCZf9VQ1eSyu46O58/5iBccRqPHsrVvSHiAJtnYwdbNEjEjgeikjkHnnas12phck8i9gYkeB1/Gr7NJ8o3ewz6ZsLL0TAa2CnIobleNkb2ir/EPToqUSTgclTvFCWz5fPkPWlinEssMoezZmQq6ugcnU5tCAdLi9NrVVcBtF4HDxmzDmLqwPFXH0lP/ACqwJvdhyLvhWDdoSXqewEXHhXONp8zp7rg1WE/6VmPmv+sjoCpKVuiwyrwkn67cxCCQi+DEE+FqghvTCWVVwhOYgdaYjjoOAqz42ISbQWO1lDxx2+qqAA28iadFLGUzJurWrbtKpHBx2ZOiJIjFoZXtaQqSAlvVPagbtYUyxuzZIiM66HgwN1YfZYaGn+K24JJGEydImZshHVkQXNsjDiO43Feoy0SM8LrNh7/ORuBcXNh0kZ4XPBlpWljHRFLOOZzJ/RcP/vn+KVx2+P0uYdvSHT2CnDwy4hVd5Ioo7lYlZgi6GxEagHQHTMe0V0GPxPS9DlU4gEqJCF6QLlzGznS2XXMdbUrw1jpyDImz8McN152yKwsYrZnkU9jJwUd7WI7KYYXFmGUSKrBCTYHXNGTZlJ+lpp469lOiYYzr+kzk66kxBvbrMfca7bRklkwgeUNdJgFJXKMjpqFFuAIGg50Y5e4CP2tgxFKVXVCA6HnG4uv5ew0zqUxssPyaB5pRFbPEDkdy2VswACg2ADW1qCm3nwiXyxzyn7REa37wLt5Uxx5lyha1qy9CDa79PmScOypXUMsbFTwNtD4Guv8AQc3agHjJGPi1Ujam3ZcQ5diVUAKsaEqiIOCgX18Txrpuzs/psbhk+tKpOl9EOY38qdBRbwjXfBpQpOpUnjCztnzyif2/OME6piOq7LmAWzm17AnKbCm2zdsJOWCZuqBe4txva3lUX6Tdoibak9rFYssAI/8AbF2v3h2dT+7Tjc/BHotB1pXsPPKvvrWrWtOnS1dTkY15zq6ehtu52GyYOL7QLfeJPwqarlhYAiKg4KoUeAAArrSRWFgc3l5CiiinCBRRRQAVB73YHpcLIALlRnXnddTb2Xqcrwy3pGsrAqeD5q3vwtnSQcGGU+I4e6/lVi9GT9NhNoYG+sidLHc6Z8oUkDxWO/hTrfXYGUzQgcOtH4cV/KqZuhto4THwTD1c4ST/AHcnVf7tw3eUFWLX+63dN7rJFJ+BXVSPXn8jxfut3cuYovU/v1snoMdKAOpJaVORD3Jt/ezVG7N2TJiHyRJcjVmOiIObt9H41zc4NScT12ld05UFWb5YTF2Rg3lniSMZmLhu5VU3ZmPYoA1NaNK+Tadz2zDXstJax8mv7ahMNBHh4zFEblv1strZ/sqPoxj30+2iekjinHEARSdzp+rY88ykfdqWKSWDiOKXqu6qcF6Kyl7TkmyZHkZFW+ViGJ0VbE6sx0FOGyRxvBGTNJLkDFRZBkfMAml38eFesftJ5YjLPIEgVgrBBqXNvoLqzHm2lVfaW9rWKYVTAh4tcGZxyLfQHcvnSvEefcq21lWuvVXJdehZllhaNI5+lVocwGQC5VmLEMCRlIJteva7SPyn5V0RMYOW3YB0fRgZuF8vvNR+AxLzYPDvIc79K6ZiBmKqVsGIGvtqL3k3kxMWPmCSkJE5RUsOjyaHKUtZr+ffTs9WOhw+dStOjFr0c+TwSm3GxZu+CkXoe2KGNI5o7DiwsXcd6sfCmW700jYSd5HkYvOiDOzH1EZmtm4akA042TtiHEuiIDh8SxsoBYxO1jojC5jNr6HTvp7jcVLKyxMFLKxXqhRmckC7EaE6AX7qdyxkdVlOlTdvOCT5c/zchd7p7YTCp2tJLJ/dsF+Iqolqmt78aHxBRTdIAIVI4EpfpGHK7k+NhUGKrz3Ow4TSdO3jF+/5gaunovjCzzYprCPDQEknQZm7/wB1W8xVLq4bUf5HsKOMaS498zd0Ngb27QVCLblIeVWrKl4lVIp/qC6VG1aW75FExE7TSO+peWRnN+JeRyxv7T761ncLZAM8S8ViXMfECw9pYg1nG7GBzzBiOrGLn94+qPifYK3bcLZeSAyEdaU31+qNF/E1q3k9VSMF0PO7eOIOp3LQleqAKKjJAooooAKKKKACkNLSUAU/f3ZGaMTqNY9G70Jvr4H4msO3l2d0cpIHUkufb2jx7fbX07PEGUhgCCCCDwIOhBrI94NjfJ5zGwuAcyEgHqngRft7KjjV/bz8THJ7hKn4sdPbYb4XEwY7AYY4oyrPhyYyAtmlQAZTmIsoIy3PMNausuL6gjjVYoRwROBP1nPFz3mq9DvPF06RyLIimQI7aXQFgC1rm4HHwFWDebaIwOI6GKBGbKHWSUlwyngVQWXsI/Oq1xGTzNrCZpWfiXGKEXnHRvCQuH2e7qWsFQcXc5UA72P4V4i3qwsOaP5ydZLLK69VFA+lED1nZeN9ByqoY/a8s5vNIz8gT1R4IOqvsFNb+NUFNLY6q2/T6cf7nn2Llg0E3iOmWaCVeV45kPPkR5gj2VDYvdASHNhZAb69FK1pB+4x6sg8SDUTsneGSAFQA8TetE3qnvB4o3eKsEO1sJLbLIYGP0ZhdAe6VbgDlmFPTTX55FOVnecPm3S5r3Zz70PcFs+SDB4dJkKP08hsbcCVsRbiKjt49z8TLjsRJlWOIyEiSVgq25j6R9g1qUj2ezgFJInXsInS3suwpvijHGfnsTCpHFc5lkHgqA386ka5YwZlK4uI1pVIR9KW/J+/Y8YDDRYRSICZJmGVpyLWB4rAuuQHhm4n31z2ttAYOPQj5VIvUHHoUbRnbkxFwoPO9qY4/fCOPTCI2fUdNIBcd8ceoHidaq8kxYlmJZmNyxNyTzJPGmuSXv8AJf7Ni04XWrVPFufPd/ZHi9JSGvY4VCdTiMI4JTdjYfyvExw65Sc0n+7X1vDiB/eFefSFvAMVjnyfqoB0EIHAhDZmA+0w07lWp2GT+jdmGXhisaMkZ7Y4LEl7Hhob+LL2CqxuxsrO/SN6icL9rfkPjW/YwVvSdaR5nxy7d5c+FDZcvuWvc3d4t0cIHWc5nPaB2+Q08a2vDQhVCgWVQAByA0FVrcbYnRx9Kw60o05hOI8+PlVrAqCDcszluzOaSWlbIWiiipRAooooAKKKKACiiigBCKgt69gjERdX9Ytyn4qTyP5VPV5cU2UdSwKm08o+dN6tiE3kVeuos621IHb4ipTYOK/pLA/JWIbF4ZS2HJIzSw2F4ye0jhrx6pPAmtE3z3ZzXniF2A+cW3EfWA58/Cse2rs98NMuJw5K5GDgjijDjw+ieBHeQdDS0pKUXbz+A6M5UKiuKXTcbOlr9hGhv2EGxB779ndXmrNtiJMdhzj4FyuLDFxD6Dj/AM1eakdvwINVk1jVqMqUsM9S4ZfU7ukqkfj7xLV6tXkGioTUcUxH4V4B/n+HCvb8K505EE4pMCKUUlF6URYQq8asG6ewkmkaWay4XDjPMzeqbC6prxvxty8RUbsfZMmJmWGMdZtb9iqOLN3AH3jnUhvVtVXCbOwdzBE3Xa9unmHrO1uKKdbniRe2ik3rS3dSWXsjmON8TVvT0U/Wl8yO2xtGTaWNZ+C8EXsihU6C3C54nmSeVq0LcvdcSMoy2hjtf7R5d9+J/jURunuuSREgux1le2gHb7OQ8K2LZuzlhjWNBZQPM9pPeau1aiuHiPqo4WnF016W7HKJavdFFOAKKKKACiiigAooooAKKKKACiiigDw61Qt8N0rZpYlup1kS17c2A7RzFaBXhkqOcFIVPB87okuAn+UYfWPhJGfVZO1WHaut726p1rvtvZ0ckQxmD1wzG0iH18PJ2o6jgvCx7x2WrTt5ty8xMsAFzqydh5lPyrNlwsmElM2GtwKzQP8Aq5U7VZToPDs8wWykqq8OtyfR/Qv2N3Vs6niUua6xK7akNTeP2ZHNE2JwgIjW/TQMPncO3bcfSj0NmHAe6FAvWVVpSpy0yPSrK+p3VNSg/wA7HlhpXOuh4V4tTEWajW4AV2wGAeaRY41zO5sB8SeQHaa6bL2Y+IkEcQzOdfsqo4s7fRUc/ZU8ZxGrYXAm7EZcTjLWvwzRYc8QveONuN9atUaHic3yXVmFxLisbaOmPOT2X1PO0sd8nQ4DBNnnbTF4hTyvmijbiFUkhm9nEmzzdXdQ3WOMAuR1mtoo/BRyp5upugX6kK2AtnkP4ntP2RzrVtjbFjw8eRByzMfWY8zV9z1rw6axFeZ59UnOc3UqPMn5HjYmw0w8QVNSdWbtY8/4VKKNKAKWnxilyRHkKKKKcIFFFFABRRRQAUUUUAFFFFABRRRQAUUUUAeclV7eLdKOfrL1Jfrdjfv/AJ1Y6RhSOKksMVPHMxXamwpMPOH60Uy+rIvBhpcHskU2Fwb8ByBphi9kLiSSgSHEEm6XtBNftiJ/VufqHQm9jW347Z6SoUdQy8iPeORqj7b3BdbmHrqeKH1h+DfzxqpODUcP0l5l22vJ0J66bw/J+8yPEwlGZHUq6mzKRYg8iDT3ZOwWmXpGIigBs0jAm5+rEvGRu4VapkVrJiIhKY/Vzkh1sdFY+syfZb4U9wGxp8WwKrcDqhj1Y0X6qgaAdw9tVIQWe/sOir8elOklFYl1e6+H+yEkhDR9DGpiw5N3W/z0/fiHHYfqDTgNate7m47OFMg6OIcEAsxHh9EVY9lbpxYYZ2+cdRe5GgP2V7PE1JYLaJdrZbceB7QQCNR3jX+TdjByxr6bI5adVyblu31H2FwKRIERcqjgB/Op767hbUtFWiAKKKKACiiigAooooAKKKKACiiigAooooAKKKKACiiigAooooAKQilooAY4vZEUpBeNGI4Ei5/nup1FEF4AAdgHYO7lXqlFN0pcxcs8PHem0Oz1RrqoGluJ4XvbXhT2ilECiiilAKKKKACiiigAooooAKKKKAP/2Q=="/>
          <p:cNvSpPr>
            <a:spLocks noChangeAspect="1" noChangeArrowheads="1"/>
          </p:cNvSpPr>
          <p:nvPr/>
        </p:nvSpPr>
        <p:spPr bwMode="auto">
          <a:xfrm>
            <a:off x="63500" y="-942975"/>
            <a:ext cx="1943100" cy="1943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2532" name="Picture 4" descr="http://justmeint.files.wordpress.com/2012/07/sheep-fl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499869"/>
            <a:ext cx="3886200" cy="2358131"/>
          </a:xfrm>
          <a:prstGeom prst="rect">
            <a:avLst/>
          </a:prstGeom>
          <a:noFill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286000"/>
            <a:ext cx="2868206" cy="204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AutoShape 7" descr="data:image/jpeg;base64,/9j/4AAQSkZJRgABAQAAAQABAAD/2wCEAAkGBhQSERUUEhQVFRUWGR0ZGRgXGSAfHBsgGxsZHxogIhwbHyYeGyAlHRweIC8hIycpLCwsGx4xNTAqNSYrLSkBCQoKDgwOGg8PGiwkHyQsLCwqMC0sLC8vKiw0KSwsLCwtKi8sLCwsLCwsLCwsLywsLCwsLCwsLCwsLCwsLCwsLP/AABEIAOAA4AMBIgACEQEDEQH/xAAbAAADAQEBAQEAAAAAAAAAAAAEBQYDAgEAB//EAEAQAAIBAwMCBAQEBAUDAwQDAAECEQMSIQAEMSJBBRNRYQYycYEjQpGhFFKx8AcVM2LBctHxJEOCFmOS4SU0c//EABkBAQEBAQEBAAAAAAAAAAAAAAMCAQQABf/EACwRAAICAgIBAwMEAQUAAAAAAAECABEDIRIxQRMiUWFx8DKBkbEEocHR4fH/2gAMAwEAAhEDEQA/ANfi/wCLK233D06dVaYCoRNNGjoBPKyZ+pj9tTlf/EPeBwPOHAaDRpiVPGLJEiDzoj/ELwykd8zVWZrlp9NxFoFNBiAQ3E8j99I2o0VRSiBbn8tKjOQQZ5Y5tQdzBxOvmqBOjcc7L/EPds1JXqAdTeYTSp8CSBhMdhjXafH2/qtTAspoGfqFNLqgnAIZSBERiO86ma+xWm0VJemzfMhkyJwDhWmI6TxBGiPB9lUqjEgDvM4nmfXgcduNY1KpImjZEqt/8ZbtQCtVCD3sp/pFn950PuPjTePURKNWLmVZalSOGIAmEifUD7aEq+AuBarKeTkAAxJOWyeDxoFWVailBMVFKxM5hgRmYgkRmdDjY13cVlHgSg3fxvuhW8nzEWDBfy6f65Tj7a98O+NN1UdqV9zYhhTp8Dn8kZ0i3OyFW10bmCTEkSATI+p7d/XGtvD6f8OQ1wVzMEnA6WAJH6c+3Go5iqB3KOOt+IVtfjzdv/76AkwF8qnjMD8s6KPx3uSoUuqPkTYncmCZSBwR+nPOpsbWVAZFKTymXXOTAgmMmBn014dwoSoZuFQFSpB6WQoQe3JJJwOTgTpaJ8zLXyJVbP4k3oYGruBF0EeTT4HJJs/YT9tCb7443auwFdVAmLqKHjsQKZMnH6++l3hm7SLXaDaSP5gbcGWBxMH/AM6Xb8+bJUFEOQT3aMgD39TieTo0LFvdLZFA9soNp8beIByHYNChipp08XEAZCCQCQCOR39z6Hxlu3RypXpglrE6QTAxbnkahl8TejZcSQxJJOZRuk4PoQ366Io+JQxChwGBtkhQQZ5nsSOPXS5MbE2P7gq6gUalZS+Ld75FSr51PpNqg06YBPLflHAxnuftrGj8Yb0vT/8AUIQ8kg06QgWEiIQsTP14PbU8Xjoby7rgpF6lG/3qSMkZE8HpIJAzotFvOJBFqyoCkMR0nJE4BmM63a9zKDGWHhvxNuXLu1aaaBZH8OgIuMCZAM8cfze2kVX4+3pchKoAAJKmlTlY+qZ0T/EqduQysqhowZBY/MYPVIED0HvOpnxGkAC4aRfC+sQeD3ANv6jR435NUZ8YAsSi2/x1u2WqfPH4YWB5VIXEmDkoQv6a9p/Hu9sqddM28PbTUATF3UoDDkYAzwNS3h/iflmPmRsOLeRIPIzMgHW6UmFQgojh8oCPmVjyCMFAyzBIg++ugD5E53FdSn8I+Lt81RkqVqbhWXqRKRUh1JAkLzxjkTmNF7v4v3K0yTWUMCJBp0/XgdHcd+2ku52QtgPT8tR0KgCwJ7qvBkCSe40m3bEu5uuSJ/QSYHb+nONA1u1qaiIABTRtW/xL3imPNEZN3lUyOwtIsyPdcifbRtL/ABD3LVWAqSsggCnTwCMZCHHvqd25FoLbe8GIZnNq/wDSCDJOPWP0gyl4dcXKqVsFx5cqIBPoPQZnt6Tq3Iqp5R7tCUO5+Lt8wHlMBOJNOmI5yZSBHPJwDogfFFdLS27RxMNbSp/1siPpqdp0VQO5MgDg5+Y5P9jXBooouksDNv17T7d9c/qeAYhTzUabb433hqGm9QLdJU+XSgCTbHR1A8E8j2038B+KdxV3tOlUcWN5isvlpkrSd/mCgiMd8/rqN3OyepSSWttkIGmWujAjvIBjTr4RB/zKjMSFqBsiZ8qrmORgKBz306nkbuCdCqgn+IbA+IuCT8tPHp+FTx9zpLW3LFVphsc9pHM8jjufoNVnx74KH3NVxUJYinKADH4dMCTzmOf+2p9t0KR9AwVghXkAQ2WPSSRPcE8YOqBU9eJlGpzU8TqkkU0ABxaoOTGY5MgdvTTf4YV024lDcMWnk+hA5Ze+O5IPfQFatVSWpuoVXshXPSRkSHYwD7dOeBJ1vsfHEKK+4CMGLlqYZlYYbIb/AE7iYOZkxwJ1JQOtTVJU3GviG8CE1ahBfBEjmZ4HoACdAje0q6pSKIlpLKchpNsrP8pKr7jt30L4o1SvSWtaCsAXKRz6EAyD9u50LXfqQUkAqx+bueJgjAHv39QNc+JOIoHcV3s2Y08NVjTtA4OTB7ZtgZ5BHvJ7aC3NXrb5OD+UERwcfQkRwe86XVnqJJJViSRcpgDOZtgEYkGBOZiNa+H70BiHemtwIyxN09ieAP7nSenxNzWy8hU6FIFQaaW92NNSAuY4mIxI+p+zjbbiorMAA3TaDg+nJgd9Dbeuyt5eabxIA/03B47wwjvzrjbUqod3UGGLK3+09wex+3IIOiclrmqoABMF8QpeaKlyxWXqlQMhOR9gZxzA9BoanXFS14clcG49CcSQP5jIgftprtdwKV71gMKbfVjgRHcQSfsdTu5oqR0KKeCQC88ASQO5M45MA+munF7hX8QXHEzXxnwxfMFklSDjuO5BEYP21nt6q1LEHJYQIkkEwAxJBkSRj29To6v49O2o1G/1FDJ739ye0BYI9z7ZA8F3NroZhVIacTIiIMSYzHb20+wm/EKwWjTxGl5DOhHXUVQ8qpYWgTa8dIMCQBkYnmfvAqA8wVFQPZc1nUt4IghmQiBBPAH30cKRSortUAKi4Nz/AOYOu9ttGS6pTdRBme5zxHBnOP6ydcnrmqudPo0bno3NSqajk2JTUOY/Leyimi/9TMBPMAnManfGkcVjTIwnyDtnJMn6AZ9NH097JpUWW0MwlokswJC59BNgAwoHcydbNVPmuSVYUwWKkAkn8sKcwDjSUEbQ8SSxZdmY0vh4qqmrMmCAWgkSOFGe/ONfDwul1Fla5bQiyOMDqJMsPseBnnROw82sG3Dj8NWAuBA7DAEycHsDrSqJDEmUmVb/AOWc/YGPf6jUM7qdykRWnW28KUuqx0hSTa0DkeuBkgcewknRS/Bt9FmpsJL5vaFVRIMmOTxB4jWqeOojAKtjIjAspUHlO8FjInuIJ47a6oeKeZ5GGVqpLoQqwCASD1yWUR3nGJ1SNXcjIvxOP8sXzagepTpQ4a4MrAKPl7xEYF0CRpiu124ZiaqqTFgbAYADqAGW459xzzqS3XjzNuanmw9PKMTwQozkepAE9semiNx8Qs6qpt6PlgcXe649u2Ppqmx2Op5HAhtQhboGCWGVIS30zgqQYM8QNC0+sL+G1gz0kXfaTMf7s+2sazoVl6jM7ANYotWImTKywlSAQefXRdJULqbrjUMkBTI+gAn2H9dc/ChFOTkdRfvd1Ur1DatgpiFScqO5N2WJ9Tp58CbIfxlFjcKgFS6eLfKqD6jJH6HRlfwdgpq1FKwAOROJgczz+sYnJ0w+E4G5ClM9UEqAVPlvIyJ47A6tXpgKqYyWpNxb8ab16O7qupg200UyRlqSxkAnDQf11NbzceZD7pixPSrBri0QZNxMAHHOQRjGn/x1uiNzuIBLU1pupj5Jp0VGfcn6gj/cInAoO4tCsIUpdkBopyV9IcGSPRp76UJW4JyEihCaPwu9SVIIZW6obpdQAVYSCRIgZxI41l4t4Cu326tcXqu9hS2QVIEEN7kR7Y+uuVqFpLVwHECzMm2D6Qc+uMaeeHbe+kAKgmAQpEgTwVlSsAggrKRzNuToZgdz3EEaiQUqquRQcxB82ADAJwxkxMYkn6DtoYb0CoztaFYAM2SwEAd4kGASMQbo5M0uy8Nq1bAtqKrBo6km0mbkiMwVugqPXB13tvBGNIkt5TUqrKsk1AsLTuU2zKkGABPMDtqlJ8iYy10ZN7zcl6BKtTZHKoYAkFZcFlJmbJ6gLTkc41u1A0qeRTr7U5mACkn9QZPbSfdbJUZxdTlAQCAcg4tMwRAPJE9vo6+GN1uK4p7ZKdOpThgUQZa7lnaOQMBiRAwNWVFe2Hu6M58viiDKsnmbd+4Ycrj14j6aY7vb1EoMz0yGdVZ1mDKjpNs3ACckiDEdsPPBfh5NrTRqpSqgZwjMBECSbGaQPlFz2lQvDMcakPFPGHatVTHltkRcIAAgdfUwGILdhwAAARxi7j8iBUXbel5tVbj0zyQSFJkC4AggT6fXR/hewfzRQa1roA8xpW+08MokXHAEZuAOtRVA26pTzIJYjknGh93TCpTWncWYsKnpBgKIPpmcd9eD3rxJ41uLWUWsvWAxkq+SCvafYznHJGmm08HcwbQACIJEd4P9/X30VU2Ypn5wqdIjgSOBH3/uNaPvgXAJKi057AAQP1JGfvqWykj2zFSzD6tM1BaaSlBJAJEx94jHodfVKgajUQIyMq3IAIBMgdpkyfXXO3R6auxrioIEQFJksB65MaC8WNdUbzQoBIAKTySD9sKdcWPlyAsV+/8AvO5wvE6i16qNNhWQfeBi4Q3cjP34nQj0iOoB7p/JiZ9uPTgemj7AtByVV7reqmICFTOZAwQSGiMgdxrBaZBDA5PET/eNfSAA6nz7sTbwjw5KhnzlCSwDZgwATAwRgg6aNt6QWoq1XYKs3DpUl5hQIk4UkziB6aU7OkD1VGIUhoJAADSLbY4H8xAE++me68PYUkIBNMuSGUzgqwKwMKAAO+hcjlsxVutRetcrYKlNVNQEK7IplZg8AXZ++NabneshE+UrKoS2mnVbBki4tiIB9uO+tajIVVZ8xki1WxAmZH/I5HvrM+Kua7FDRpXRc9QC7CgQvMjkxHc68Dyupp9v6op8RJeSadQL+kfbjS/wfdtQqhgTBww7FT+v149NUNegFPTuw5g9M2mTxnIIntjXD7BxTuUlZUq6raCKgIPVJlljsOMe40yPQow3FmxPtrUCsEh6zGRc5AporkFs4AMRM+sRp+p2yAEXKe0SoZogciR7wLfWTGkm0asCoNrL+Yocj3PpHOtPF6gp2imFIMGZuIYQY5EHPcHQswZgJaqQIbv/AB9/NVXdrhHSCmOfk6YuWSLTE5jtqu+FfE3atTUMKiWuCw5BsYqDzGMdicGSBGoNfDjf0hGqVODEyO5V5wFPSZM4576bf4bvG8UBTEOAzGSPw6k5iYMDpkxBOrodiTzNUY/+J/h1a26qVKTFqgCCpTDWn/TQXSeVKkDBH5gfXUhvtk9F5jy2wpIVPw1gGGaQGBCkB1IwD8p6RU+N1wviFb5mnywVV7GhqVFcMSLQSVIcHDKLhA6ja+yp7q1qptNRLbal9NmIz8qxBJByQVMg2m3K+JAHmRB2NFochlZsgKJUkmMWkxMz2wca7G4qU3RFIDZ6gwkHsJxb3/XvonfeHfglUGLrVIMsjBshowVJ61YAQQ6kBpDTNXfOtRWnrBAhj0k95ExE5/7aH0rO4hycepR//VO6VhJZnH8zTcOASPla3sSsjieI1PxLVq307CTVY3OpMlnm4nHEHA/L76nnqOlaqKpHWIMRiDiOMRMQc6K2lKnSem9J5aCCYwCwgRPLe/APr23YE8TyMxbw5Ea0i8qLZErMkwT1EzmMQMcHJ09+HN2lKjU8ulcSVLh3NptJtkcMBPyzBnM8aF2m5PmE1CgaIlgSMiOB37z6622LGncGICkMB25HT7zcVj66E5W+dywgG61MfG/Hn3D2kJkQBT+WM9xkkzyffS6jQYEXG4rEEzjOJPP0OvPDUHnO7Wr5azBtIDEwJAMEiZt9R6nVXR8ArL5S0qiVAbjUIYlmLeqkDHPP7xpSvGScnI9QHwrcW1gwRbiSvMLJV1bvj5h+mdDeIkU3h3koxW8dwpMdubQR7nRFXZlGqeZagDEAqRIiRkdyY4I79sHS7a2rVAq2+TyQe8AkARJi6BI440IHI0fEU2osQiv4ZXYmq6EoxkSLSB6AdiQZjviM6XbUyzjy7wFItIOQCDAHrz+2tvEd3maJKIDIDVQXGPyoxlZHM57a88MCVKrVKjOtNRdas9RKgMPQEEc4wQJEaYgDcLkTqdvtKRKBfMpq4ZiIk9FvMxAEg9+O0aH3XyBqLmqgbqL8gggAQcwQefWONNd7v0ap+GhPQygsJw46sScRzPGdLx4qEenNJBYoRmVQCwJhWcyb2HygxwAO+sTYvyJh0Yzo+V/CqtGzzdwyq9Oo0HykLq0dgWLXYk9OPef2Y8/dMgwQWCyAQUtCgCeGgfN7/q13VYrTipSpXUl8qnWEznp4JzIk4Hzceuku0pVUqUnF189AyTCABS0SCIBFg4jSq1qakMvFow222vZlqyDbCAZM/lHOPT6HR9DbVKV6mQIIKcz6yIgkf321nT3KtVJIKNcYHZZM4PoZxHGjNntgkm4sH6S0fLJEQOwmScyfaM8TuSanWqgCxE7tbTXp45Kxz794jH6950l2yN3VXjIVuAQ3B4wRI9JI1Z1fAmLWsFB7Bh0loBKkiIM9JE99T9JfKqFHxm1gPf8Ar+4OOddWFwATOfKp1Cd/47t7NuadCk7MlzKk3UmDMAvpMANHvpr47uLhTCICPLDsR3NSZ++P3/VftvB1QvUVRUIYZCyADk8dyTbGu9gAEaW/DyFuPVHCifYce2oylDtfE9iBujC6e0iorqDHcBp4GZzjSbfDrcqrTdK29uT+k/tp34XuqdKWNV72PzEYXjjHV99L/EqX4jozBmDGSMTieO2DzJH6jQ4r5GzGfVCoj29U2gAxBNwIPc8EiCME8GO31t/gTY1KW8o8+W6uAT+Yiix+gOJ/XUs/hCADJkksSVJAlRIM2sGBESCQZGc6t/gjw/ydxTXzWtYOVpvM/wCm5wv5Y+x5nnXVkYaqcwHdxZ8c1WTxCowaMUu//wBqn27gH+51h/mhqLDRVWMqSQVIYEFWxBBmAP5mHEaYf4iUn/iHNNmwKTMDFg6EUZIgE9XfHbnSyhtoqtLkBAoMSbQVkAGYEXTAwOO51LkBbuUl3qebnxiqVMvfccgicCIJPqI5zxofetTr0GaoQKiZkZ8xR8waOWHY8/vLDa0KapcRL89UADjsMHtPPGlxrs5bpUIDBhfX5ZPGTj799DjNn2+IuTr3CKM1OAFkBQDEkC3kmYyJxnJH1J2e4RXXOFxMSC3b7DnPOdH7WgOpWIW/ALYAHPJ4PHGsN74Cr1AEroBOAJOJIk9iRbmD/wAa6eQOjOeiNidVtg3mVUME01vBiJUiZjkY7a42tElkCsQGF3rken8w+nrp5uN7uE8upWXa2Kj02JW27krkgMZ9JIHUREnQT7Rl/h0qoAaaW4flmJIAgk/Ksye/GiYEDX5qPjpjuDNs34WmoLZkQFIXBmZhgcz/ALj2xrsburSLEFlapUBBB+WO4/SJE9vpo3y2FKWBOMMuYN0icyY4kAY5HfSwqxcG6QTDqRwQAeDz6g6MEt+00gLuM/EfGPOlXtY9MkD2BXHqYOOJHvpVUqCTAEj17n++2vN/4wtNnvRoDFbgAQxUgQeIHT2j6HOu9r4e7FalMhkczfIME5IyAVPtAk8TOq9KhZmtl5dTvb7YsLWC4zM5X26ZMkZAx66MpUURSpQ55umYzn/mRrbw6gdzD02CVEYhgR0xPUSPUxkgc693O9WpIQwUJAHcZ5+h5++uXKxvrUbGoI+sC82pTBWiZFQCY+aY6hPoTPHYjQXimz8mkpIVnkGSOAcYMRj9sHHdvvN+1ioAAxHW0wFODgn0XJn1GkL0y5AqYWTLc4HE+vprpxhjRaAxHiHbiiDhbsLAOYXPVzzPqc8541ht/EVosHLXVKTKEK8MhHcE4MyD3BI50SvgFsNXZqjnGCYb0J+0CPQDWtTwOkabi3ySOoGcSBiQe3bVeog9pMjix3AxVp+eXRgyNDEd1uaCuDHeP7nTjYVxRJKB6kmx/wCbgSGAMwJjOCRODgSA3FlUKotEkRIPPuBBmOdU3wxvjetM1PzLyszmAJEFSBMGTyBwcU+LzKTJqpv4gTQrM1dulc0kyCf5TAyPppbvviJ0dlqLSZHIJFrKCIUDggTAHrkYONa1fF0dUURutzTJteDEMZg9uk5BPqfsJ4q1yimzXhJNyoOp3PWoeMorAmCe5g51eNQhhs5aHbrcfhBFACxJIGJJEHk/zKq/du2tNkjEKECcmS2IiIwMwNBpSUUoypuuOSxJAHoIIgAR2/U66LIbT5dSoO/lmSJ9QBj5Tz6aJlsUJanjuMN1R3Anpovn8r5/eM6VJvvK3clZBsLAyCIC3wT9ZkSCAIxo7xfaUVqkPRr0iYMrIABUEGcx/wCeNLfEfFBuHoU1tFtw8zkwB0g2yTEGB7xicbixhSdfn8z2TJzrcNqVzdDS5VsH5R6jBEg+onnjTv4KoPV3qV3YQiuoHBJNJ7sds5+2kO1m0DFQ2wAxwh7gODcRMmB0iTp98HP/AOupSeVqQJyPwnnHb0j9zrCRy1M4kLZnXxdTL7jeJIH/APXbJAFtlGTkxAgz9Drep4V5b1rqlOGIP+omOhe10mYxAjt20B8d+IhN88qrEIq9QbhqIkGDDDPBECTweZ0V6jr0CbVtBGTjgScDJOTxrXTkJmNuJjmvuqdhpuQxOEIxkkDv2nvge+uG8FqQZLKSZtkFQBPJHOD3nvpTtPDqjqwIUXICQA04IMFjNxFoPpnkcaZbzx1Wo0185qckB4XgQeAMQePvmNR6fDSmWW5nYmdSnJup1GWH/EQ0ldrlhSt3cYkK0gSSDkjSfceLK9dmemHSQpmFN0tBBTEwDDZmM8nTfZ1EbclqpVwYkMDFrQA8ESpA559e8603Srt3AYrDGoQLQJjCDCkljMyT+U5kiOgP4MDjBvFvEmNGnTVjFhChwD3MuW5kk2ggcD01Q7D4cpDa02uvZmJqMQS169QMjIHce3uDqQ3O4DG51a8LAKmQgWAAFHeJ9NYU/GXZbUYjGYYifSY5jXvd46l8R5O5WUt2jUqizHlliSuRCkkz3PBP1mNKfEihWgyvVbzZACKJFoMTdjLYM/lk9tI6W4ZXIwjKsiQeVk2xByZb2JwYnRvh9Ouqk0+FwFyD1xyoPpMGO5ONe9MKeUnkaqabjw9zRq1a0MFB/mhhMLA7ZzPMRrD4Xoo1NlDW1XYMhPH4Z+X7yffC6Zb2kXoGmQFeIsxJIXgnsAohVk5aeABqc2FOFNuIYRJyJIBPqIx++qU8kP3ksKaW3i2+DM1LaEI9N7jcgVqpgCZ5z2Bwee86U/5nTapeVK1VQ3Z6bsYJ4jk5+nOdfeH+Imo8OAStMlTaLpGCC3PPadc0NubCKZMD+USLmw0ng9ImMjn7gwF+6OhNaMI2exuovUcSLqcETL3LJAaIDHOZwV9jrDxfYW7ur03B3vF56/luHUIRrg4aRkmPobVqQ223vVR5HTYi4wSGzwsyo5IE9Im6NS/j5Zq9QgN0S2ZkwoESJHMnJyAM5yzNxGvMNRfczrbs1q5emWKwqgLP5VUECD6gj30Ztdyalex0gLEkggx3mcs3aBpJ4cbJ6m4Ex6k5iMg6btSc5G1rEevc/wD5G464si0er+J0oLHdRP494cUq3Gk1MMSQCRleA3pPqvuNYbLe+WQwy8ESD6iJ+0zj9dMPFNzctJSKqvTLALVBkKbek3crzHP10O10O7UjSpySlssq8SGImJxEwMzrrU2s5mUgkzDcb6qwVL2K4wMXLx8wW48d51s3hJEfidIYlGnhWAgBMEEHvIn00T4baGpPVkC7APBAIi0gmfzAiBGNE7rdM9cFqfSYgD0HA7emZPf0jUO5U0JSqGitfA2tc+YGOItLAyTgmQRAE47yc68be1ajg0y02hQw5/DAAIAOZyTPMn66d7SkErMXUgd1IkCT++lGz3vls1wAIabmBAiZ6YxBGI9DrFylr8zSgXudr4luypaq1RuUCxFxOPymY19crG8BVqhijhRCm2JwTPOD6x6aF8U8dYqyqQqnqUjIP0PMT/TTIeMo1A16FEecCnntmVUYlF4un5myYj3IRVJFkVfxDYgHW4VXqBAaq4/nXvH/ABGnvwpTT+OplRIKVGB9Pwz39CDH2Go7Z1DSeT1UdwDaGPV7++M5/wCcad/4f78DeUaQDQFqCZnIpPIPER9O/HfXOMLBrHQ/r/qdByqU+s6+Otpfv60K9QBaYIQZWKVM4Mwceo79+wWw2IFCkFYdfU0cyTwR7cfbtpx8amj/AB9TziyDy6RDocqbGk8HEKAZ5xpDuENOwXB7QQr46kbqSV9fnH259UyglaBhYiL2JpT3D0K6BCQLgG7yCRdIHIg8fQ6F8QppUrk0h0hiZmyBANxIHy9UCM49xrGqCnUt0rnpJAABB5EEfXS/xzxA9YJUu5BNjhpA9be8QffXsSEnUvKQIUymo8U2AenlWzH06+Ac8nM515414wldaRXNSnIqBZjBHUpImDn3HHaSL4PVKlqhAAKwFbvwD9ucd/31sAtSIpwysqXIBHUCB0kyTgYkCPSRrq4gH7TmDEj7wf8AzAU6oM4WA/oJGQAOwBjW/hlJcn5QDExkzkAfYydCP4QPP/EPlqJvBB6SDEQYOYkD0I0923g9Pc1VVDcWOWmwZnMcTHuBjMZ15q6E8LgG6emakBqhAKglyODyAQOmRic86b7Wnuq3UtN5Um5QOgqg+YsbQQZAkFuWOMSw8A8KppXtNNarNaAw61IEw0MppH3d5UCAqls6oTs1P4taqRSU83vaQBB6iQTPa0ZMQYwcpQJu5C7XwUrUZKzW1iRCmccnJJ5ggAg/rrA+Gtd5hpMyB7GUOouJQXALyDOSwkZE+utN14o1fdGsiEKCLAcwqi1QfeBntJOjErIGAWoV8xmzbmQFuAkwJImOcgTxo+RDHzLKWAYsreFOhHTYXwFuB+xJPP1zoyhtdyoalSetZTFxFNQw/wBxMZwTnmAJIAGOvENqkkKWCr0t+Gbic/NdHHcD3E68qpVW1qdQp5nBBZbmTg4yrdWGx8xyQTrQbPumddRz4R8UI1EbeoWZqbsL7brwRAiAcySIiDiO+hd5vHRzRIRGaQzEBiockGG+Uv8AluUYgxnhX8J0heGRSamLVuIzwPlIb6CR68DTittgKzUnUsEEFz+csRn1jpCDGFHbR5HC/tGRbEQ09wEqiWI6RJTPaTH1028iiylvI3rAETUN054/uO3vnl6DZJRLVM4xB9Z5nvI0KfH92itTBdpZWSsThFF0giIMkr37e+sQh+obWs3qkOVtrVGQSAag6lzlOxI7zH9NervX29Qqt1jdJVsyDPAOAY0H4g7sxZp86n/qEmQy9NrweOQJXBBBnvrjam9gSSSRMH+/pqTjN76iq3tm52xaGYBcKosEDoUKPqYWSfVmPfTCvSlVUMQwNpYZH3GPb+ug9khLgIQzAFokfl9zgC4j66alwKRatRan1BSxTvBPzAemizs1ihcrCq1vU0t8mkVU3kAXMQMfYSf10grXiYIjhlPcf3/eNM6O4pAMVe66FtnB7/XhTjvnXm8owCJJwoI9cc/T0+/0GYzrqedfd3cReN7QUnU4iohMAyVJJkk+smc668J2NQJejw16zblrTzgkDHOecdjrTdbJq6qt1r0lYKGBmpLE4MZ7RkntGjaW9s2VNaZh36qhjIAJCj9QfsO066mYqg8mAAGYzPavuKIusVyDzIPeYt75/ePTTX4Eoip4mayIKVMBwKYYkSaTgnqlswTmOfprjbiVBPSwPAPM949I00+GKP8A/JKV+S15/wCryqkk/XP9xoEz7KxHxauBfHVCN9VL1GVKqpTtVZJHkpMc95k88x7x6UqlOnTIv8vqXqXKlCbvrF39R21WfHW2I8QqMXgMKcAdopUuTGMiQedB7YeVV8iusoAw6SOHGTJiQRB9cDXQclD5ghbPxATUBQkgkRAUfm4/qda7nZNbTFSrRptKhaNNZck46mkRIJ9jwddPsH2zsvSyq4p02f1cdJj2U5++PRdskKuiVxbUSureacwJAdWXkAYcYPBHfGqt7BmEwo+B0pLcKBJFsGZkQTlTjmTy2vv4chBUp01WmWiIuzEEG4NyCex4xolfFfxqoZZpsCoKiBgwCJJ7Y1z4rsl8im8uDacrMEyYAzjpg99GC5NNLYAbEMqbPbrJllJA6S0kERBJHcdiI/eNb+F7FLR5TWg/MCJuiT3Gft6/TSjw3fUmX8S8tEG0DJHBJYjHt2IOmvg1VWYqWhRLA8c2/wDbnQPzHZiJxMOpO7VfKICyIlPmDKMySSeoTjAxEZOhN34xVstq1HZaVUU6gOLlf5WwPnXMH9uZ+2G/VaxK1Oq4QTg4PVknJI99DeKD/WNQECs9NpgnCkkkdjMwIka9jLeZeTiep14XXp02ZahsKFhfwpKNBkZgGVJj+YdhhR4cwNcEjg3LcJgWOZjvwCMcax8VqNcKijFzPxMFmHv6Bc+2tPAVY1ZaAzORmODTIPMAcr3A4znXSMYFkQjkJABjmVCKWqsbYaCCCwPHAgCBxM40P4lSLP1MkBiVImCpHHyjKgrMfzDmDpx4yRTCUWW4o7BmEEG20MAORBJVox0CO51Ob5HUKi8NJ9cSRIiYxM+47Ro1sMREZRxuebHxE02amFCVWBUVadQwFcQYtOTaYls5zmNMP4VqAAEAuMENJJEMOMjGJPf2E6K+H/hseW/nKAoVXRy1uGMGcZFxA5kEDpgzoPxfxFHc0QV6R8stDMJgS0WiDGCcwZGQKyKSfpJQgCcVaqVmtCkNEti7AxhVABPv3986O8cemRTuNiIkR1KGbFgKgXQIJz66QbUMAVmNxUyoE4n5BPFoUH6EjRq7ACAQ0rbgNJB/mJtyZ9hgakqFrcgsWiTcVXpFlpwVcFlK5BGVJ46ZUwQfbvrtpp0kMtLFiwnEEAJA7MRnI9DxGqrYeC0KglltNMGQJLMBLMZ7nk+scam6lFT1m43EmnJnpkxMYAHsP6g6YZA3iTxIhexi12qMyLCqAn/ty3SSe5xBJ9edVW4p1Uo0hTdajEFmDiAVPykZPb7Z1IbGs9K+opEHBDA2tBmPljPHP0HbRG48WWpTuO3W8AKhDmBJxABGBMx9fXRunKeDEQfxrcXVRTsSmyCXWmpbqMGSVABgAfqdGpW803KwBkB1X27gcheeOJgn5SVKswKuWdV6lqEHEgt7x7RjtGgv412cPm4QZHzEDn7+nfTDHqhJ573KpqxRLgqjkEiJJOBJPPPHEY76C2CmHSCx9/zXd7j3750TtA9UqhghlLNEAglpKy0CcmM4Mk8gaG2ldFcrXWtTMr0oOokg/XEAwQP01zMCQRHUAUYZsqXlsHKsYxAYf8xP0nTv4Zcf5lTKnDIxgiDHkvGP20j3A24yW3tGeGYEj65XP66Y/CFYDxKipqCrKPa4GDbReR6gwQfTnvqcaktZ/qblYcfbCvj5VqV3AHWlgMYwadO0/q1ufb1GlWw23WPMDk2N1GSoNptz6TyPfXf+IfiQG9q0gxDQlwC9vJpmJkyfsPvGu/C/EFo1gzuIyLTNsMpEHnBDAg5wR3B1TIQfpPYyCPrE/wAQ7qtTutdGRwotZVZli0h15hoOSsGbgccabfw/zzWYOtxdvmBliSSOBgHT74p8BpQj2NTU/iKVjCzlZEhuQvtavOVE5U2xBDUS9pYXIMkjvAzcVnj9NKWBAXzD/SSRB/ENv5LZCucArkHg4PEc9iYjtiS6HjH4cExUUCGaStMgBQbRycBp7GMGNb76lVanYyWrf+GpMGOqajhjyQRAxGcaT06YTAKsvMt+YzgFZPpP/nV6qR33GTb9KVMO4as5qSzFQC1oCgj0AiBPOZ50eniFKs9ooqij5rZDMINsWQFJIBz2H3198SbaKdIpKAsUKf8ASYtGYj6gHSHaWpVEu7EN1BRAHaAc9scfbUFb2e5QNdQ3xbamlUIQOouYS0MuCCM/fmTkiNffxT+Vc4VgRGWkg8jDZJnMSQe4jGjfGlViQxqzdlSpXkN0mYgzaRzOOZ1ls6bUVFQopM2gtm33A4Ukd86gtxG5f6jqZGu3lrdSBlrVEAEkgscwBgfzfQa3+Gt5QpteyEr3ukwZzAEsBwQIMEd515XNR0ao8FJyMZP3wT9joSp4YAVrUwES5TM9KCYaVPUQeRnuR2GtVgwo6kHRuM38TNVQgCooFqL3WATHGZJJOeWOhB4sKJllBqIoCSoKE8QbsmFOCO4iCDoPZEiuzVQRTW4iRn24798eus0VqzKJUGoE8uWMgH5iQEOJnJYD0B1uNKYzXe1Ed7nxQ1KRq3OKZBhGgMGmGtKxKZPaYMeup/cbcVAaoUr1dpCSYkA8KxA7emm7UQVUM0KOkxkegP1PPbXG52zsFpQSgY22qRcTgGDBPEe2oXKORMo4jxEx2lVadVWejbRLoQHMmZAYCSSywWORiR6ZbUGNOs8QkE5XJI7ETjKkGOM6X+PCnSqlEUsAgFQycEkAdQGIkT9R7a52S9MwCJPzGWAUYJ4EmeIEWr769ltk5dXNxVy4xgjBiXpFiRkexzz9tJKsMHDCoGAAQqVRQw5uXJYAcQQRB9dPBAEBW+aCFBwwyQYgKecHvoOtQF5lSBUWB05B/KcxBkdvU86jCxXx/MrKtzPfbUAiotRrIi0dKVCQcyh6TPYrED7DKj4Wgp2sWLlZQzgEzm30JxgnnOm3hJtpPSdekgkT6rDD6cHQm22JZw0uVWGGM2kAzaJ44MTweeNUMpK1fX+sg46MUNuS1BVMKySCflD0ycrAI8zqGY6hM+pC+mry6rchAkj2xIH8oLZj6fdoKR83HluADVKOcGTICmeYI499HJv0okFF8wGQbx2zAnMxIyRONdLZOI0LuCFs7M2pUQyVW3VB7UKL56kzkG3MmOJwProVqtjhqe6ewpIeAzqFbIK4uGSZ7QdPNpvxUR2SKTkZVTj62HpOBEzJ4IwNKEooTc0KzSvSoVZji783HaBnvzrm5jd/8xuDHqNWFamVCbxSzoHVK6W3q0kEGeCBzrf4UoBPEqThVC1lqEFDKXeU5ZcGAR9BqRbYNIcuXIlBexYKKY4E/ls4HaDHbVf8EOtPdUaXBPmGwzImjUIYHuCqwfcDjN1gAH2mGbrcRf4j7efFHIdAfwsGQf8ASp+3p30NTY/KEV3BKhh1ArOIBHpMHtj7Mf8AEFY8RrGO1LPP/tU9KE3Aa1EEsxtzwSXxzkLbBzkGc9gz7AkpQMfinUqbYhmJkwATwMnvwJnHHOgtvSOFPy3gZHf2759tF7WoqtY4NNh0rPcf9WQfvOuvGXemFhgSCrKOINyx/wB/+2vnBjzK/M7SntuZfFGyINJKKM1Ugg2xxiJmPSZ9tJt5sDS6aqMKd0qFbqmBEwCpMCO0nMjRniVKoQWk5aQe45tzzyNEbus9Sis4lBU6gwBtMEFgJgzyOLZ1043IAAgOvmaeHU626k1HttOENNRBeLiBbP6SZA4GjqfhdlocNTJAAjF0kyzEkFYAPJmT9tBf5g23DHb1PLRkX/TtKzJDDIPcCbYOM61FOpVapTFSGpMrI7ARBGGMDmAeBMjSlwfEMCp06Ug7pTJLIcsZAzBW0NkgZBMAnn6YvVdhAWWByO3b9ePv/Vuu1FRUrUDTEkhqjki5RgwDhVkTc8cfoPvaCIzi+LQ3mMV7qJQKshjMgEGIOZKgHXIcbs1kTsVkC0Iqq7RmcADobKgExPfngfbGhvHaVMsqU3S1QVBJ5/mKzChTBFxP9J0HuPG3as9hY04VbXhsDhSSMjHoP2Gs9ztvNRmQtarC+kWyBPUVnMZMg/Lk5AMdWPCVNkzkyZA3Qnfh2/lLVYWXcsAzAEfKoaBP79h31sy+SLoyQFMAwqtgkxnIBAHIHuSNDbcqSti2KlQhgxuMR1RC5IGOPTOn3hyFmJ2jpUpky1FwJA7c5ECBP7nWvqeHWpn4PuKNVahthlACrkq0/mIGTEHGOZzxobxDxt6YZ1K3W4eeBcB0jtOQAAIA99H76rTG5rHbp5JVVQhiFBF0BwV4awHAzPY6md5UUP5S33fJg5MTyCPWMe3viFxqW11LOQlN9zx947giszs0LA/lki2Sc8RgdsapPiDbqlYwOhlQhVyIsAa4zIYtJtjggyAQNJX2zBL+qH+aVIQkC0NEW3D685063L+dS27greSwYTDA3EsSJOALVB9PpAZmBUw1UgideG+L7miwFOlTK96bMBOZHcMD3n6c658RoG1R+Jc2SHEFe4GP6zn76L23gYelUdqO3JUC1UaSxPqx4/TQNVyiKiI1I3/JUMgdP5SOQYyMAc++uY0aAiC790ydXNHE3r8sHqmQQY5I7R799abeu60GDCJC9xcofERIIM+4jnPGifGNslo/E4AuCiYYiSIkwOTn+oMzNWoUKBjehMEECGEyREGTB+oxGvLjv2n5lM4AsTrxaqSaYaQwwYUnKrCx7HH0OO2jKe7q0xYEBuGTF2Tkwex+h1k3gdEUWdzY5YhQrG1VnkiOqeBbjg6Wnx16AKU3Dr6EBgJOOR6fTnXTxsUvic4YdmVXgoNpJkAMTM4gqARnpEwJn0E8a3E3wi33zhYNwz/JIbJwR6YxxNUfjncMVBdoAjojtNuSDMfsNG//AFTUdiTeJAW52HAmVDFYUG4kqsAzmdc7/wCMQbM6UziqAnRoySR/NPuYGf8At/zp/wDA9ZxvKSOiCA4BHJHlVD7zHHY576V7ZwUu67sdSi2faQWDCcZgmMjOn/wVY+7Ugksoc5aZlHHp/wA/Ya0aNQ3Ni4t+PM76qMcUvqfwqcj29f8AzpHstsGqtUWm70wrCBjM2yMzAB7d9Pvi6o3+Z1OCEFM2tkZo0px7wP0GlXiJIpXqKqVOVUfLyJA7jGbYAn11V74/MitXHHhFEJSaqrl0/LSqqCGMiRc8CACTwZ40o8U3hzCMjKS5VjJBwRzwOkQOII13/F161JBXRWYA+SCubj3IvEyVAgAzjBgggb02uCxaSBfIhvlF2G7nn7j7eCbm8zVQjf8AjSuXRlKkWlD7MAZj1tI7851zs9wFhahHllr7WY3TxII4Iknkd/bU7UW11IqXyLlbgwCRJHZsTH7nnThpFIsOlYwSAWb9fXjWtiCGllDLY3CfEAzVAlSxbpjpGQCQJcC45BMGYxnOtUpVaYUNKvTYIjdnBYCwriQCfm7aF+JK/wCJQulvwlAQgWzyRj1LGQfURoihUrO1eoKaxSqF6hchfLJ+a1CVcsCOB6TGq4EgEdSOSy03XiYpstKiEtRWW8tAmDebZ+WSc5ywIExMv43vvw5psGpYBHDVAGDmARNoILBWkky3eAr31fcveG6ERwrcXAMYALIBJyB/TQ5C0Kj+TdUkp1uJWCJIKkZMzE/yz21X2mUTDf4Xa1I8mQ8SViQViZxwy8gd4I7jWG3rMglBFRDcLTBmOQYJmDI7H76Z/DvhqrFRiRaC79oBEyft/Y0uq7wLXZVyTJpmRaczAMwIMgDHp6aFHJJA3URlVQLg3w7Se0sgHmq5YhhyfT04J+8af7JNuagd1O1qqJlosJ74YFTP9NCeB7bzKLEh6bmoagclQjBoEdR7RH6Z0fS37+W2FqL8tysCAfcfrwToP8h29Qkf3+Ax8KoUizxSu6i01Q7hpSoOQAMSR82SeZjPfQ+y2bVKL0qZtKDzKtTu3MLPJwJj9dCbxC7BVgH9Bj19ABJJ+p18viLrQKITIN5MRJWI9/sfbXWiniJyuRZjVfEA+26iRPWD7gWuD36ouHudM/h7w1RtqxrAlVD2BowQVmJOGaLZOIDanaVMVibaZoioQ/lzCBptIUmSEyIBMjIk4On6bhdrUqJSh5AEwD2BPJ4mcew0eQjHYEtDY34m1DcbcUXp2WXkFgRB6TINwxz6HS7eqYpAHzUuJF5BtGBhicwYxn276N27LWkAdcHGFgjsDnHvGmNb4f8AMpUw48tgOumIuIbOSSqhjGIyTPcaDArM1nx8xsxWqEH3NY2ESitCnpzacKy8C4dx7GD8ukNRcAWyQTAtDKxaJBng449ffOmVSmFd16Z7g9RpgG2I7HP5gOARGs6dWjfYCyk/nxBP7jP986cnibnOIBWWyqpQXvVAodZ6ZYgAmcmBgycFdLNolOqyq9JUNNiKjD8wPEgkDEHvMd9MPEPAitdTUMr81q9z3g9gSJjtx21rs6ahjFO1V6gFaZPqxIz6ACIzzpeY467kgG99RRU8MN3SoEkwoByZ4GM+gBydEbPdo1oAIKtHUyhZjA6iAZg4MTxptRrO5JlZkGOx9vTB7nPfX1ajTLC+mrtUN0sk2gYaWuWRmSWuPERoxkBNNEZaGpttdwabOQAoUBnCiBlZWBMD0/X2OnPwRTH8TSLGHioQOJmm90dj66QVVttEIKQhlKYBGYMDgzJgj01X/B9IrWSCCrK59fyNoC1sIhSlMRfFQen4u1SAVinJ/lApUgcc9wf19Dpf4pUP8QLwSpIjOD7zqg+M/ExR3NToZyfLiIAE0kBnMkn/AIjSI7xnAcBGpmQARkMsEj+aAvMgc/TVNbNyr6SFFLXzM9nR8x64enTqAuCrVFm0CQqyOqLe3HB+oXiq3A4VRIQcgZFzZcliBnJxH11rR8UKuWASmXAYJJ7T1S1MwD9hpZV3JLgbgMquGtYZAn5YiZUcEAyO2RrpSz3BIAMG8SRW+WjUpssAgjpyJBkAQTrXYbxvMLVFDo9M0iMSAUtVlJwrKQGB9o7nR9DfPuBTS8q9MhGINy1ePL6B85BE9UARJOdO/E/g5aW3SxTfJWRMsQcmOAp9uARyZ0t0LqSFuK6FdmACKNzSME0mxUpMAA0YwDHuD7HQ1Wp5TlkpPSYkECqwbqIcTxPB78mPfQXh+2FSqoIDSYI78EcjMDvptT8Jph160Bb5Y7sMHhmJMN3jMeuh0DX5+ftE46uJ6u6A2opXXO731PYD5V/3Gc4xp/R+GylJfMdQ1SDa5PvAgEZEnuO+hW8NUfjq5YKwBlDIftN0ELMDgzHbWTeHVKsuzFiCoJcgRcGj7dJ4HbWO4qgamhD2RGNbbVKKAUqi+WSEdkyyyYn2GR0zxpF8T1haiqouVQSw9Zg9IwJgfXnBnVR4P4f5aO0YIGfUW4PtMyNTnjG0pktc5Rmk4Ez6DGI0eDIOVH/2bkQ1HlKqFFOiTMoOmYktnBzGfb10J87mkiQxaIB9CeY4wJJE4B0qFcqq33GwCyoIB9RP0zB/rqg8HrtTDOFliyKzOOpA2ZC9+mCBiZXMahsXEXEGS9RfQ8PUO9NnhQ5AqEAcLkSZNs9gZ5gEkDXu8powcLdaWClnywUHlgpgSBhZJI9tNKFJ7b7SpDANd7yV/wDyAMH2Oix4epIKeXef9W8QlMETDMwNjg4iCYLRB5RchJqpJx6uTtTbvRAf3RgCcBWZwrSDBEp29ecZY0TbXfzKalpKny2DLMcgg9QP9zBjyqQKrEMaqYYE9JKulxXGCEIEcDPbSypuPKqLUUrbI6SCGAjIt4KuJyMcwdUyh+oYJEeeFUaiFqlwoupkc3TBiBMz79oOlm98ae4CpWWoiB1llxc5PMdT5InJ4MepU7/dVHLNTd4WeTMevacTzrz/ACogoHDAqJuGYuMgmccwY9DqsePgLJmM/LQjfwzbTSYkoSFCxSUxALMLiQAYBgcmIknXz0HqOJSCsKbRkxgSB3jH2GvttuP4YqPMQSJAIJDCJ6lGFzgMSD9QNNG8daqpcUgWtHVTJkkT24aFEQ2cwDqHLHY8ygFB3G52MooZQ4AODNw9x/X9ONRfi1Z6Nd6JEhI68jJAJIAPBBjMxOnTbw0yCzAq3BETxMETgnjn/jQW93odr1nqUDgEEDgfpn9tBgDL+oai5eJ6MG26souZiBE4798djpjQ3FStYKdtxi1Gg3LKmrGImLRmPzAaT7hwEML084JxPeJxBnkfm+ms/CdhuCA6YFFzkkAqT7Hse+nVB+pobN4Ef16MNV/hwrU0mEaRKqcfPkSBMGNMfgp//Xr5YhIboz0/hVJ5HNwH21M77etXNMqircIZlMk3NBBnHK+h59MapvhWW8UVkLCmFYlYwT5LqgnOQLjBxiedaErckkkVCvjCijbypeVWVRRJHPloRif7jUX4rtCA9RRKCRcrcD3I7HjP7Tqs/wAQN2BuLhnyKlO8f7XpUzMehGPsdQXiICVmREY3H8OxsG6IxBn6f0jU4sdsTLbJSgTU7+9SrEMHNNSTyFAHp/eNEbVytWqieXUpBifLqOoxkC2/DED0zoQeEOGYCzpySDj1weIn3/TRGy8FWsTV6WAkMoYEEgEjC5Exjtp/at/EI8ifrHPwTb5gKsqq1Y9upgqAwG5VV5Lf9o1eb+whCQ4NbMkwAWZwkXRaTBEsQCSJiSTG/CNYW3ooups9QiQsKFJjPOFHMDqOcaq/4i6lIUFggdwzEhxUVhW9yzICwWZF65JGPA3oylWhc/K95QIYtTJtJBIzm/OSPQyPtI1XPUpfxW1pJSRRSplmtnF0epjt++lXjVU0nK/NUyhMiSVqVA1wi4zgxxz6DWO1q3EzKNU6S0yce8FgACBj6DgwTkkTQgvU7/zC7ZV248zcC2PrONMW8Rp0wxYXs8KijuUB7ekvH20u3nh5SkCKtP8ACIimq3RcCcmIDYjqgnkSNKqW2dZquGJkACMyepRPCyJMd1m2cxHoBjf3P5/EQ5qXj9pSvvajhKCUKsEEss9VqmOmJxI0n3W0KVL3VmE22sYYkDuIwAT+v2kio9UtelREbFwUAwY5DE5MQCZ0x22/Wo1jUT5xXqa7nm2SoOTE41IX0+hMZw2ok3QtlS6iGhUqHpIMm8YlEx2LC6Ztxon+ISjb5dMK9QXNaZgEYieJ59NDedVqOduek0y7WnqtA5jnj2MHRFPdM7ghJdIUsqkr2Cn0ziIjJx207DlQr7wlJG482lW+65oKyApmWbEL95BJxEHjQp3fkqKYVmu6iHIVSR3FNSXxAEmOwAONEeD0RTN1RiKi5YGMXAxGO4nn/voXa1/NruqqfMZg1JBEysEjAlow9mTIbHGgRRsARmY/MV+IbZrWFaUchVWkrAqIPUDbwCJAUzEmZOdZ0N55SlCGFQriAGhQS3piF6pHYdtG7kMtbzCL1Ro9icxMDv8AvmNEUNsK/mVXVTCS4ZQRcSxBCxHfA9j9kGQUOUgpvUQ77dhrygRVZltVVKiGg4UE5kHE5mfoy8Er3JVoFQfMhAJIIgdUflJkgwc4MaVk0lry7s8ZAHCz+UGcR7ftpoN6pWKQg3Kwa3i0yMk+vp75zpnOoQ+IVvtralKgrl2RWWRgqDMqYxkEiPTSmt4eVBsY9PzIxx6YKxP0wdOm2trpUJKlpIYwZOZ+pDHI/wD1r2t4etOnVZ1JLiBjJ7k5/ae8ca5FzVQudHp31AfBaFEQ9Q2yppjzFlVJEIykdxzmM6y3Fikim8rcZNpHzGe/OZ/50x2m/Sj8lWnIAsWtJtPByP1iSO2l+93LO0lld2JIMCC3vHqT64nSlrhlK3Cqm5VlX+FW0lT5jVFBIMnK5gAjJka52FGlc1RDMCIPcgAmDJ7evofTS+lUZl/EdSI4WMD7f3Oi6FTrEABOM+pMA/Yx9tQx8S1U1c9UJWFq2pAICXhbuosMn+U+n/OnvwYGXxCmskqfMzMg20akZ/8Akcf2V+y8FStTZvJRSDB82owmTIYBMnucj9tOfhPailvaC3XGKwnPakxxMkjke2fUa3kOXG9zOPtuC/HdNhvKtQBYimhIIkg0kwyHDCe8AiedKPFno0aflKpnHLExIkwCYUew99U3xR8L7yrvnq0aaNSYJBNSmJApIDhmnkEZGsd38BbhqocpTcBQIFRRMcctPpn215hsfH0nlYV9ZHCq9VRSSZiD0i4mf5vp27z75Z+F7dgSGDAUKRX6qSDaQVvGYPzRyABOnFX4X3qtNPa0yIMg1aYEdlH4hP8A8m/TWvhHwLuUR1emouE/6lM8kSphs9Pc++eNUxIQgeZApmFxZ4fXFFVrmknWXwAMgQsG4EfNnjlfXOttj495bKxZiGi5Ym0gEIwzyC3IIP3jR/iPwZu2oLTRE6CY/EQFgxn+eB/+udCP8FbwmnbQC2iGmrSMm4mfn9P6agAncvkBqLPFNq5ceWA5db2VbpIMsfzTBMiBbxxOdaeDeHXio7lKIAA5Awfyqp+Uz3JxGeZD/f8AwzvfOptRppYtPy4apTHCsATa0nJUiDysGAZ1jvPhrfOArUmbEFjXpQe/yBwvOeNUeVb3MDAHUT1N3TaoFqk+WpwLg4gMO6ghpicY41xX8YohjajmRBBbpOboKAAW3SQIwTOCNP6nwNWKz5YuxI81Mx/8/t20HufgbdTK0VM//dpyP1eP66hGN9GK3GuxEP8AHUmpkVaaNaptZsmYxMAT9Mesg5C0+MmlScIDe5UKwPCqoBzzM4yZz75qaf8Ah/vCeqkoH/8ApT/pforb/wCHFVRJpKxBML5iZ+ovAz9dLzA0wJgcfIMkLnpilc3WAbUX5kLfmLgiC0/LPpPt1/E0qkI4bzbkAamYBkgEkRImFMRIKnvGqjd/A27qVabLtqVIXG8+ZTiJETDFoieJOvd3/h9uWT/SS6TBWogx7rdaRPdYORjnSA2LMk96iep4yz1azC0GqQnBNqp8pnsILGf9uud54ezUFVAwq+ZBBwwksozMxFxJGJaJOYe+EfBO8Qi+mAMSBVpkGCIMX8jsf6apN98MVRtjTp5qMZuWoARn1Z8nuJJABaIOpBoytVItNiKAVAP4iqZENlEjs2cEA4WZyD9R95XCOwpmIK32NOe4YEW98ECOxg8vafwnvKYNKhRCU2+eoatK4k8kdck+5zzrx/gvdALRo0VSlzUZqlIl/YgOcHvozo9fn54mrvsz893Pg/luFJm4XEEdie3r9caoPCNk1QgU7Sw/KWjHsTjTvd/4f7olFSmLRMzVpmAzAmeqSR29o99EbL4G3BUrUpKlQTZWp1UxnGLxPpxx6avIxdZK0rRfTjJpoUYZaiwIn3jtgHqH317uqoO4HzFIAhpMXrMYjgwAwOCJzGmVT4W3tSGqUk82mYDh6cVARaSesEGI15Q+F98a4JpqqSTdfSnJDNhXmSwn2MRGgTFR7jvlBoxLUo1HuBpKbQJJIBAwASDB7/19J0G/hxqFDTKgqbjnkEiIxGIJjkj6atqPwluCZeyQ5BNyG9PlJ+aQCkEARBLzBiQd/wDC2+ZV/DR4a5lNSmI9IJaCQAAblIIMTAjSY8YUyMmXkJH09mRUqRSUAGT1rAlSxAPfAJHfGtKG6ZmLQCAe44mew9YI/wCBqu2/wXuvxywEVIhQyAEKrAIR5htHVGDi1YiBrzZ/D+/VSDSEEQQKlKSYjm/H0Ef1nzgG5SPqjBPBN0lgbEFhTfAk4Plt7iOk+/10f4aI8WoqGDKq1AABFs0ahg+pPM6IpfD26gBqQgkTFSniJIPz9iTxrvwX4e3Cb5K1SlaoD3OaqGPwmVekMSScZHrosYPOyJLkVqf/2Q=="/>
          <p:cNvSpPr>
            <a:spLocks noChangeAspect="1" noChangeArrowheads="1"/>
          </p:cNvSpPr>
          <p:nvPr/>
        </p:nvSpPr>
        <p:spPr bwMode="auto">
          <a:xfrm>
            <a:off x="63500" y="-1033463"/>
            <a:ext cx="2133600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2537" name="Picture 9" descr="http://2.bp.blogspot.com/_z26nZ92fu3A/TOpFJolwCaI/AAAAAAAAADA/xOcQ92TcriM/s1600/bee-swarm_85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352800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219200" y="533400"/>
            <a:ext cx="83058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Common nouns 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			abstract nouns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6002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These are nouns that we can’t see but have. </a:t>
            </a:r>
            <a:endParaRPr lang="en-GB" sz="3600" dirty="0"/>
          </a:p>
        </p:txBody>
      </p:sp>
      <p:sp>
        <p:nvSpPr>
          <p:cNvPr id="1029" name="AutoShape 5" descr="data:image/jpeg;base64,/9j/4AAQSkZJRgABAQAAAQABAAD/2wCEAAkGBhQSEBQUExQUFRQVFRgWFhgXFhgYFhcVFxQWGRUYFRcaHCYeFxwjGhcXIC8gIycpLCwsFh4xNTAqNSYsLCkBCQoKDgwOGg8PGiwkHyQvLC4sLC0sLywvLCwqLiwsLCwsLCwsKSosLCwpKSwsLzUsLCwsLCwsKSwsLCksLCosKf/AABEIAMwAzAMBIgACEQEDEQH/xAAcAAABBQEBAQAAAAAAAAAAAAAAAQQFBgcDAgj/xABOEAACAQIDBAYFCAYHBAsAAAABAgMAEQQSIQUGMVETIkFhcZEHMoGhsRQjQlJiksHRJDNUcuHwFRZ0gqKywlNztPEXJTQ1NkNEY7PD0//EABsBAAEFAQEAAAAAAAAAAAAAAAABAgMEBQYH/8QAMxEAAgEDAgQCCQQCAwAAAAAAAAECAwQREjEFIUFRE6EiMmFxgZHB0fAGFBUjM+FCsfH/2gAMAwEAAhEDEQA/ANxooooAKKKKACikvQTQAtFeDJXHEbRjjF3dVH2mApMpBgc0l6gcVvvhU4OWP2VJ99RWI9I6fQhY/vMF+Aao3Wgt2PVOT6FyovWfv6RZuyKMeJY/lTWTf7EH/Zj+7f4mo3cwJFbVH0NKvS1l/wD0g4j/AGkX3V/OlX0gYj68R/uj86T91AX9rUXQ06i9Z1H6Q5xxWNvYR8DTqH0jN9OFT3hyPcQfjSq5psY6E10L5elqqYf0hwH11kT2Aj3G9S+E3mw0nqypc9hOU++plUi9mNcJLoSlFeBKKUNTxh6oovSXoyAtFFFABRRRQAUUUUAFIaWmO2MZ0UEr/VRiPG3V99qRvAqFxm1Y4heR1Ud51PgOJ9lVnaXpEQXESFvtMcq+XE+6sz29vB0RBYGSRwdS3K3E8a8bi4yXGbTgRiBGpaV1AsCsa6A8b9cpccr0yNOrVi5RWF3Bypxlpe5Ztq77TN68ojB7F6unxqs4jeJb3AZye06e86muW++O6XaE7DgGCL4IAPjeoS9ZFST1NZO94fwak6cZz6rOCTk3gkPAKvmabvtOU/TPssKaUVEbtOwoU+Sivl9z00rHizHxJrxkHKlovQW1TgtkeXUW4CueQcq6vwrnenIZOKyCm3DTw0rvFjJF4O3nf41wvRSkMqUJess/AkItuyr9IHxH5Wp3DvMfpxjxU/gfzqEpKCnU4db1ObivhyLps7ezIfm5WjPIkgeR6pq27O9IMq2zhZF5g5WtzBGh/jWPVfopjLu47Rm0uEfNccQivmYd46Nm052q1bqU56U8HL8Y4bTtafixzjODS9n754eWwzZG5Pp5HgfOpxHvXzThN7WXSVQw5jRvaOB91at6PdpHpTHmJRkzKL6Aix6o7NCfKr8lUpS01FvscvFwqLMGaGKKQUtSIQKKKKACiiigAqsb+4nLhSv13VfYNT7hVnqh+kjEdeFOQZz7SAvwaoqzxEdDcxnembNiCOxVA+JPxq4ehyBUbG4l7ZYoQL9o9Zm9yiqFtGbPNI3Nz5A2HuFaDumnQ7u4yQ2BxEjqp5qFSK33hL51p1f6rVL2FW1j410kurKYzliWb1mJZvFjc+80mWrT6PdiJicVkkXMgUluI7DaxHDUitI2xuhh0ws3RQrmCMQ3FrqLkXNzrYj21zMaEprUj0y541C0q+Ao5xgw6ivbJYkcjbypRCewE8gATfwqub0a8Wss8WpK7/IZCwUI5a17ZSOfPhwrpNsmZBd43UcbkUYGu7o5xqXzQzYaVzp7h8BJKbRozHuH48L93GkxmypYdJY3T94W/wCXtpy2I5XNPVpclntn6DO1FqcvgJBxje3PKSPcK5/JntfI9ueRredrUon7in380cqCK9ZD2AnwF69FCOII8QRQK6sV1OZFX70WWlXG4RtRLBmCngdCj/5k8q6+i/ZsOJSWOZA2WxXiDx1sQeHWWumxMOmD2/0adRGV41HcwzKO/gvlVqhFxamczxK8jcRq2unnFZ+XMycREXB4i4PiDY1pu4O0LNhX7wh9vVt8Ko+9WAMGPxcRFsuIkIHJHcvGPuOvlUzufiD0RAOqPcd17MPf8K3r5aqKn2PPrblVce59ErS1ywkweNXHBlDDwIBFdaprYthRRRSgFFFFABWX+kTF/pLnsjiHuBY/E1pzGsY9IOIu+LIPaR7gp/Goqi1Yj7UOTwm/YZeprU9ux9Bu/gYgLdKUdgexmzSt/iv51lgTNoOJ089K1z0mQMX2fhhqRGbj2RoD/nq/xOWKekOBpfuFJ7Ln9SR9FuAEOFmxL6A3N/squY/z3GrBuXtg4nDOb69NIOejHNr7WK/3a47TxuHwGCjimUshAQqO06Fr+00m5m3cLO0iYaPo7AM3AX7Pd+NZUMQajn8ZoXOuvqruLw3v0SKNu9s4JtgxMoK5yCCNCLG2nv8AZV33plwuCCztEGcDKiAAC975rAceA4HjTTEbIybdjcDquhb/AAPf3/GoX0wSfOYdeQ/zMb/5aiS0Ql7y2pfvK9OOeiT+CLVsRRJhmxMSr082dhfUK1yFXwFh43ql7y7VxzKcNiozldgFYDS/Aa2tbXsv2V52bBtDBBJMOrSQyAMBbMLEDQ8vb7O687VxmbZ7PiFEblcwU3GWQHqW7RchTbkfGnPE4Y2ZHJK3qJxxNPbuvqmhhtKI7N2cOgUdKcq5gLsWIufy99ddmQvi9nWxq2chtWABFrEMCe+pYY84jB9JhijOVBTMLgMLXFuw8fdWaYzZu1MW7CYSKoBJuCq6DvsPf4U6TUdllYIaUXVzraTTy29y+7AwytstRIMwCyXHaQsj217OApvuXt1MdHKhhRBGQAANCpJGvfoda77nRn+ilU8Qkg8Tdqrvof0bFDkR8WoTw4rHcZo9Co+q+5EwY+PAYvFIIhKS5WNCL21tfhw0NWzd5TjFZcVghGpW6tkyg6gWvrrroQew042FsqM47FysAZFksL9ga7BvfTHYE+NbaknTrIIgGC6EIBY+ziBTYxw1nZv8ySVavipuO+Fl558uw13P2SMJtaeEXylGK+BKsPco8jUTvoxh21h5B2yR8eTEIfIVZ8UMm3IiOEkR87W+Bqt+mrDWeJxpdSAe8XIpMYhjsya3qOpcJy/5Rx5YK16X8Hk2ozAaSxRyE82GZD5KqVF7nS9eReag+Rt/qFWr0zpn+QzjVXhYA87lGHuNUvdV7Ygd6sPgfwrcqf2Wj9xzX+O5XvPozdWfNg4STchAPu6fAVLVWdwZr4S31XYH2m4+NWUVnweYouPkxaKKKeIFIaWkNACGsF34l6k5HbKfIyGt5avnve5vmD3uL+dNhzrQXtEn/jkVbZsOfEQoPpzRJ96RV/GtN9Je1Gh2ojx2zpBHYkXynpZWuBfw8qzvdn/t+D/tmG/4iOrd6Tm/6zk7kjH+E1LxZtRRo/pqlGrXxJdPsRu2d5psUFEzBsvDQ6X4/AeVctj7dlwrFoWClhYkgnTlxqNorndTzk9LVjSVPwtC09uhY339xZdXLqWUEA5TcA8e2o/bG8U2KymYgleBAsfjUZeil1yfUZHhttB6oxSZYcDv5jIVCpL1QLAEXsO7Wme1t5sRif10hYcuA8qiqWjVJrDYRsLeMtehJ9yT2XvNiMN+pkKjlxHlTnam/eLxClXlsp4hRa9QL14pVOSWMjKljbSnrcVksWC37xUUQjjdQiggDKe25Pb2k022ZvbPhi5hZUMhu+h146DXvNQw0ovpSqT7kf8AHW+GtK57k9HvtilnM4cCQizWBs3Djr3U7xXpJxkjKS4GU3AAsL89LVVRS0uuXcR8MtXz0IsM+/eKeRZGZC6eo2U3F+P0qbbZ3rnxShZ2VgNV0II99Q1LRql3D+Pt6fpRisrYuvpD62xtlOOAVI/b8mH/AORqj7Aa2Ji7yR7jV03t/wDDuz/7Sv8A8OJqj7HP6RF+9+BrqaHO1+DPKL1KN08d/qb56OH+ZlHKQHzQfkauFUf0bn9eOz5v/wCz8qvFZlL1SzPcWiiipRoUhpaKAPBrAN9IrRSD6slvJ7V9AMaw/f3CW+VKex2b/Hm/Gmp6asH7RJLMJIpW7B/T8H/bMN/xEdW70m/95y/uR/5apGzJsmIhccUmif7sit+FaJ6UsNbadgLmSGIgDtYvIgHtIFS8WTcUav6Xmo3HPsylqKkU3bxLC4w8tjw6tvcdasOzdiJhWZ2kSTELoqBGyxP9NszdVyBoLd9dWxLk3LsfFjWBpS3Opu+P4nigk13f0K3/AFVxf7NL93+NH9VcX+zS/d/jVj6dvrN5mu+ChklcIrG/EksbKo4sx5ClSiUXx+uui8/uVYbqYw/+ml+7/GpCDc0KLzzBD2xxgSOO5m9UHu1qzT44n5jDZiCbFteklbx4qvICuZwUMJtMzPIOKRkZV7mkIIJ5hfDjT9MUQVePXU1hYX57SKXYOBAsRimPPPGL99rVwn3Wwj/q5Z4j9sLIo7zlsan8bHE0UTpEI80jKwDO9wuW2rePdXXaHyZZZIzC8YViM6OW9pR7j2Ailx3x/wClFcTuU862UjF7lYlT82onTseLrDwZb5kPiO2uA3Rxn7LN93+NXboJMPaaB80d7Z1H+GVD6vgdD2V7xS9LGZoSVK/rYwxstzbOmvqHl2X5cE0R7F5ccuFvj8+JRv6pYz9mm+7/ABo/qljP2ab7v8as3yhvrN5mj5Q31m8zTPRJf5uv2Xn9ysf1Sxn7NN93+NA3Sxn7NL92rP8AKG+s3maOnb6zeZpUosR8br42Xn9zlvxhWi3fwEcilXGJXMp0YHocVxHlVD2It8TF+9+Bq/OxIsSSO83+NeBGOQ8q1qd/op+Hg5avb+JU8RvnuXv0cR9SZubKPIE/6qulVT0exWwzN9aQkewAfhVrpKXqiT3FoooqUaFFFFABWUekTAfpEy2/WJceJUj4itXqi+kfB9aKXuaM/wCZf9VQ1eSyu46O58/5iBccRqPHsrVvSHiAJtnYwdbNEjEjgeikjkHnnas12phck8i9gYkeB1/Gr7NJ8o3ewz6ZsLL0TAa2CnIobleNkb2ir/EPToqUSTgclTvFCWz5fPkPWlinEssMoezZmQq6ugcnU5tCAdLi9NrVVcBtF4HDxmzDmLqwPFXH0lP/ACqwJvdhyLvhWDdoSXqewEXHhXONp8zp7rg1WE/6VmPmv+sjoCpKVuiwyrwkn67cxCCQi+DEE+FqghvTCWVVwhOYgdaYjjoOAqz42ISbQWO1lDxx2+qqAA28iadFLGUzJurWrbtKpHBx2ZOiJIjFoZXtaQqSAlvVPagbtYUyxuzZIiM66HgwN1YfZYaGn+K24JJGEydImZshHVkQXNsjDiO43Feoy0SM8LrNh7/ORuBcXNh0kZ4XPBlpWljHRFLOOZzJ/RcP/vn+KVx2+P0uYdvSHT2CnDwy4hVd5Ioo7lYlZgi6GxEagHQHTMe0V0GPxPS9DlU4gEqJCF6QLlzGznS2XXMdbUrw1jpyDImz8McN152yKwsYrZnkU9jJwUd7WI7KYYXFmGUSKrBCTYHXNGTZlJ+lpp469lOiYYzr+kzk66kxBvbrMfca7bRklkwgeUNdJgFJXKMjpqFFuAIGg50Y5e4CP2tgxFKVXVCA6HnG4uv5ew0zqUxssPyaB5pRFbPEDkdy2VswACg2ADW1qCm3nwiXyxzyn7REa37wLt5Uxx5lyha1qy9CDa79PmScOypXUMsbFTwNtD4Guv8AQc3agHjJGPi1Ujam3ZcQ5diVUAKsaEqiIOCgX18Txrpuzs/psbhk+tKpOl9EOY38qdBRbwjXfBpQpOpUnjCztnzyif2/OME6piOq7LmAWzm17AnKbCm2zdsJOWCZuqBe4txva3lUX6Tdoibak9rFYssAI/8AbF2v3h2dT+7Tjc/BHotB1pXsPPKvvrWrWtOnS1dTkY15zq6ehtu52GyYOL7QLfeJPwqarlhYAiKg4KoUeAAArrSRWFgc3l5CiiinCBRRRQAVB73YHpcLIALlRnXnddTb2Xqcrwy3pGsrAqeD5q3vwtnSQcGGU+I4e6/lVi9GT9NhNoYG+sidLHc6Z8oUkDxWO/hTrfXYGUzQgcOtH4cV/KqZuhto4THwTD1c4ST/AHcnVf7tw3eUFWLX+63dN7rJFJ+BXVSPXn8jxfut3cuYovU/v1snoMdKAOpJaVORD3Jt/ezVG7N2TJiHyRJcjVmOiIObt9H41zc4NScT12ld05UFWb5YTF2Rg3lniSMZmLhu5VU3ZmPYoA1NaNK+Tadz2zDXstJax8mv7ahMNBHh4zFEblv1strZ/sqPoxj30+2iekjinHEARSdzp+rY88ykfdqWKSWDiOKXqu6qcF6Kyl7TkmyZHkZFW+ViGJ0VbE6sx0FOGyRxvBGTNJLkDFRZBkfMAml38eFesftJ5YjLPIEgVgrBBqXNvoLqzHm2lVfaW9rWKYVTAh4tcGZxyLfQHcvnSvEefcq21lWuvVXJdehZllhaNI5+lVocwGQC5VmLEMCRlIJteva7SPyn5V0RMYOW3YB0fRgZuF8vvNR+AxLzYPDvIc79K6ZiBmKqVsGIGvtqL3k3kxMWPmCSkJE5RUsOjyaHKUtZr+ffTs9WOhw+dStOjFr0c+TwSm3GxZu+CkXoe2KGNI5o7DiwsXcd6sfCmW700jYSd5HkYvOiDOzH1EZmtm4akA042TtiHEuiIDh8SxsoBYxO1jojC5jNr6HTvp7jcVLKyxMFLKxXqhRmckC7EaE6AX7qdyxkdVlOlTdvOCT5c/zchd7p7YTCp2tJLJ/dsF+Iqolqmt78aHxBRTdIAIVI4EpfpGHK7k+NhUGKrz3Ow4TSdO3jF+/5gaunovjCzzYprCPDQEknQZm7/wB1W8xVLq4bUf5HsKOMaS498zd0Ngb27QVCLblIeVWrKl4lVIp/qC6VG1aW75FExE7TSO+peWRnN+JeRyxv7T761ncLZAM8S8ViXMfECw9pYg1nG7GBzzBiOrGLn94+qPifYK3bcLZeSAyEdaU31+qNF/E1q3k9VSMF0PO7eOIOp3LQleqAKKjJAooooAKKKKACkNLSUAU/f3ZGaMTqNY9G70Jvr4H4msO3l2d0cpIHUkufb2jx7fbX07PEGUhgCCCCDwIOhBrI94NjfJ5zGwuAcyEgHqngRft7KjjV/bz8THJ7hKn4sdPbYb4XEwY7AYY4oyrPhyYyAtmlQAZTmIsoIy3PMNausuL6gjjVYoRwROBP1nPFz3mq9DvPF06RyLIimQI7aXQFgC1rm4HHwFWDebaIwOI6GKBGbKHWSUlwyngVQWXsI/Oq1xGTzNrCZpWfiXGKEXnHRvCQuH2e7qWsFQcXc5UA72P4V4i3qwsOaP5ydZLLK69VFA+lED1nZeN9ByqoY/a8s5vNIz8gT1R4IOqvsFNb+NUFNLY6q2/T6cf7nn2Llg0E3iOmWaCVeV45kPPkR5gj2VDYvdASHNhZAb69FK1pB+4x6sg8SDUTsneGSAFQA8TetE3qnvB4o3eKsEO1sJLbLIYGP0ZhdAe6VbgDlmFPTTX55FOVnecPm3S5r3Zz70PcFs+SDB4dJkKP08hsbcCVsRbiKjt49z8TLjsRJlWOIyEiSVgq25j6R9g1qUj2ezgFJInXsInS3suwpvijHGfnsTCpHFc5lkHgqA386ka5YwZlK4uI1pVIR9KW/J+/Y8YDDRYRSICZJmGVpyLWB4rAuuQHhm4n31z2ttAYOPQj5VIvUHHoUbRnbkxFwoPO9qY4/fCOPTCI2fUdNIBcd8ceoHidaq8kxYlmJZmNyxNyTzJPGmuSXv8AJf7Ni04XWrVPFufPd/ZHi9JSGvY4VCdTiMI4JTdjYfyvExw65Sc0n+7X1vDiB/eFefSFvAMVjnyfqoB0EIHAhDZmA+0w07lWp2GT+jdmGXhisaMkZ7Y4LEl7Hhob+LL2CqxuxsrO/SN6icL9rfkPjW/YwVvSdaR5nxy7d5c+FDZcvuWvc3d4t0cIHWc5nPaB2+Q08a2vDQhVCgWVQAByA0FVrcbYnRx9Kw60o05hOI8+PlVrAqCDcszluzOaSWlbIWiiipRAooooAKKKKACiiigBCKgt69gjERdX9Ytyn4qTyP5VPV5cU2UdSwKm08o+dN6tiE3kVeuos621IHb4ipTYOK/pLA/JWIbF4ZS2HJIzSw2F4ye0jhrx6pPAmtE3z3ZzXniF2A+cW3EfWA58/Cse2rs98NMuJw5K5GDgjijDjw+ieBHeQdDS0pKUXbz+A6M5UKiuKXTcbOlr9hGhv2EGxB779ndXmrNtiJMdhzj4FyuLDFxD6Dj/AM1eakdvwINVk1jVqMqUsM9S4ZfU7ukqkfj7xLV6tXkGioTUcUxH4V4B/n+HCvb8K505EE4pMCKUUlF6URYQq8asG6ewkmkaWay4XDjPMzeqbC6prxvxty8RUbsfZMmJmWGMdZtb9iqOLN3AH3jnUhvVtVXCbOwdzBE3Xa9unmHrO1uKKdbniRe2ik3rS3dSWXsjmON8TVvT0U/Wl8yO2xtGTaWNZ+C8EXsihU6C3C54nmSeVq0LcvdcSMoy2hjtf7R5d9+J/jURunuuSREgux1le2gHb7OQ8K2LZuzlhjWNBZQPM9pPeau1aiuHiPqo4WnF016W7HKJavdFFOAKKKKACiiigAooooAKKKKACiiigDw61Qt8N0rZpYlup1kS17c2A7RzFaBXhkqOcFIVPB87okuAn+UYfWPhJGfVZO1WHaut726p1rvtvZ0ckQxmD1wzG0iH18PJ2o6jgvCx7x2WrTt5ty8xMsAFzqydh5lPyrNlwsmElM2GtwKzQP8Aq5U7VZToPDs8wWykqq8OtyfR/Qv2N3Vs6niUua6xK7akNTeP2ZHNE2JwgIjW/TQMPncO3bcfSj0NmHAe6FAvWVVpSpy0yPSrK+p3VNSg/wA7HlhpXOuh4V4tTEWajW4AV2wGAeaRY41zO5sB8SeQHaa6bL2Y+IkEcQzOdfsqo4s7fRUc/ZU8ZxGrYXAm7EZcTjLWvwzRYc8QveONuN9atUaHic3yXVmFxLisbaOmPOT2X1PO0sd8nQ4DBNnnbTF4hTyvmijbiFUkhm9nEmzzdXdQ3WOMAuR1mtoo/BRyp5upugX6kK2AtnkP4ntP2RzrVtjbFjw8eRByzMfWY8zV9z1rw6axFeZ59UnOc3UqPMn5HjYmw0w8QVNSdWbtY8/4VKKNKAKWnxilyRHkKKKKcIFFFFABRRRQAUUUUAFFFFABRRRQAUUUUAeclV7eLdKOfrL1Jfrdjfv/AJ1Y6RhSOKksMVPHMxXamwpMPOH60Uy+rIvBhpcHskU2Fwb8ByBphi9kLiSSgSHEEm6XtBNftiJ/VufqHQm9jW347Z6SoUdQy8iPeORqj7b3BdbmHrqeKH1h+DfzxqpODUcP0l5l22vJ0J66bw/J+8yPEwlGZHUq6mzKRYg8iDT3ZOwWmXpGIigBs0jAm5+rEvGRu4VapkVrJiIhKY/Vzkh1sdFY+syfZb4U9wGxp8WwKrcDqhj1Y0X6qgaAdw9tVIQWe/sOir8elOklFYl1e6+H+yEkhDR9DGpiw5N3W/z0/fiHHYfqDTgNate7m47OFMg6OIcEAsxHh9EVY9lbpxYYZ2+cdRe5GgP2V7PE1JYLaJdrZbceB7QQCNR3jX+TdjByxr6bI5adVyblu31H2FwKRIERcqjgB/Op767hbUtFWiAKKKKACiiigAooooAKKKKACiiigAooooAKKKKACiiigAooooAKQilooAY4vZEUpBeNGI4Ei5/nup1FEF4AAdgHYO7lXqlFN0pcxcs8PHem0Oz1RrqoGluJ4XvbXhT2ilECiiilAKKKKACiiigAooooAKKKKAP/2Q=="/>
          <p:cNvSpPr>
            <a:spLocks noChangeAspect="1" noChangeArrowheads="1"/>
          </p:cNvSpPr>
          <p:nvPr/>
        </p:nvSpPr>
        <p:spPr bwMode="auto">
          <a:xfrm>
            <a:off x="63500" y="-942975"/>
            <a:ext cx="1943100" cy="1943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535" name="AutoShape 7" descr="data:image/jpeg;base64,/9j/4AAQSkZJRgABAQAAAQABAAD/2wCEAAkGBhQSERUUEhQVFRUWGR0ZGRgXGSAfHBsgGxsZHxogIhwbHyYeGyAlHRweIC8hIycpLCwsGx4xNTAqNSYrLSkBCQoKDgwOGg8PGiwkHyQsLCwqMC0sLC8vKiw0KSwsLCwtKi8sLCwsLCwsLCwsLywsLCwsLCwsLCwsLCwsLCwsLP/AABEIAOAA4AMBIgACEQEDEQH/xAAbAAADAQEBAQEAAAAAAAAAAAAEBQYDAgEAB//EAEAQAAIBAwMCBAQEBAUDAwQDAAECEQMSIQAEMSJBBRNRYQYycYEjQpGhFFKx8AcVM2LBctHxJEOCFmOS4SU0c//EABkBAQEBAQEBAAAAAAAAAAAAAAMCAQQABf/EACwRAAICAgIBAwMEAQUAAAAAAAECABEDIRIxQRMiUWFx8DKBkbEEocHR4fH/2gAMAwEAAhEDEQA/ANfi/wCLK233D06dVaYCoRNNGjoBPKyZ+pj9tTlf/EPeBwPOHAaDRpiVPGLJEiDzoj/ELwykd8zVWZrlp9NxFoFNBiAQ3E8j99I2o0VRSiBbn8tKjOQQZ5Y5tQdzBxOvmqBOjcc7L/EPds1JXqAdTeYTSp8CSBhMdhjXafH2/qtTAspoGfqFNLqgnAIZSBERiO86ma+xWm0VJemzfMhkyJwDhWmI6TxBGiPB9lUqjEgDvM4nmfXgcduNY1KpImjZEqt/8ZbtQCtVCD3sp/pFn950PuPjTePURKNWLmVZalSOGIAmEifUD7aEq+AuBarKeTkAAxJOWyeDxoFWVailBMVFKxM5hgRmYgkRmdDjY13cVlHgSg3fxvuhW8nzEWDBfy6f65Tj7a98O+NN1UdqV9zYhhTp8Dn8kZ0i3OyFW10bmCTEkSATI+p7d/XGtvD6f8OQ1wVzMEnA6WAJH6c+3Go5iqB3KOOt+IVtfjzdv/76AkwF8qnjMD8s6KPx3uSoUuqPkTYncmCZSBwR+nPOpsbWVAZFKTymXXOTAgmMmBn014dwoSoZuFQFSpB6WQoQe3JJJwOTgTpaJ8zLXyJVbP4k3oYGruBF0EeTT4HJJs/YT9tCb7443auwFdVAmLqKHjsQKZMnH6++l3hm7SLXaDaSP5gbcGWBxMH/AM6Xb8+bJUFEOQT3aMgD39TieTo0LFvdLZFA9soNp8beIByHYNChipp08XEAZCCQCQCOR39z6Hxlu3RypXpglrE6QTAxbnkahl8TejZcSQxJJOZRuk4PoQ366Io+JQxChwGBtkhQQZ5nsSOPXS5MbE2P7gq6gUalZS+Ld75FSr51PpNqg06YBPLflHAxnuftrGj8Yb0vT/8AUIQ8kg06QgWEiIQsTP14PbU8Xjoby7rgpF6lG/3qSMkZE8HpIJAzotFvOJBFqyoCkMR0nJE4BmM63a9zKDGWHhvxNuXLu1aaaBZH8OgIuMCZAM8cfze2kVX4+3pchKoAAJKmlTlY+qZ0T/EqduQysqhowZBY/MYPVIED0HvOpnxGkAC4aRfC+sQeD3ANv6jR435NUZ8YAsSi2/x1u2WqfPH4YWB5VIXEmDkoQv6a9p/Hu9sqddM28PbTUATF3UoDDkYAzwNS3h/iflmPmRsOLeRIPIzMgHW6UmFQgojh8oCPmVjyCMFAyzBIg++ugD5E53FdSn8I+Lt81RkqVqbhWXqRKRUh1JAkLzxjkTmNF7v4v3K0yTWUMCJBp0/XgdHcd+2ku52QtgPT8tR0KgCwJ7qvBkCSe40m3bEu5uuSJ/QSYHb+nONA1u1qaiIABTRtW/xL3imPNEZN3lUyOwtIsyPdcifbRtL/ABD3LVWAqSsggCnTwCMZCHHvqd25FoLbe8GIZnNq/wDSCDJOPWP0gyl4dcXKqVsFx5cqIBPoPQZnt6Tq3Iqp5R7tCUO5+Lt8wHlMBOJNOmI5yZSBHPJwDogfFFdLS27RxMNbSp/1siPpqdp0VQO5MgDg5+Y5P9jXBooouksDNv17T7d9c/qeAYhTzUabb433hqGm9QLdJU+XSgCTbHR1A8E8j2038B+KdxV3tOlUcWN5isvlpkrSd/mCgiMd8/rqN3OyepSSWttkIGmWujAjvIBjTr4RB/zKjMSFqBsiZ8qrmORgKBz306nkbuCdCqgn+IbA+IuCT8tPHp+FTx9zpLW3LFVphsc9pHM8jjufoNVnx74KH3NVxUJYinKADH4dMCTzmOf+2p9t0KR9AwVghXkAQ2WPSSRPcE8YOqBU9eJlGpzU8TqkkU0ABxaoOTGY5MgdvTTf4YV024lDcMWnk+hA5Ze+O5IPfQFatVSWpuoVXshXPSRkSHYwD7dOeBJ1vsfHEKK+4CMGLlqYZlYYbIb/AE7iYOZkxwJ1JQOtTVJU3GviG8CE1ahBfBEjmZ4HoACdAje0q6pSKIlpLKchpNsrP8pKr7jt30L4o1SvSWtaCsAXKRz6EAyD9u50LXfqQUkAqx+bueJgjAHv39QNc+JOIoHcV3s2Y08NVjTtA4OTB7ZtgZ5BHvJ7aC3NXrb5OD+UERwcfQkRwe86XVnqJJJViSRcpgDOZtgEYkGBOZiNa+H70BiHemtwIyxN09ieAP7nSenxNzWy8hU6FIFQaaW92NNSAuY4mIxI+p+zjbbiorMAA3TaDg+nJgd9Dbeuyt5eabxIA/03B47wwjvzrjbUqod3UGGLK3+09wex+3IIOiclrmqoABMF8QpeaKlyxWXqlQMhOR9gZxzA9BoanXFS14clcG49CcSQP5jIgftprtdwKV71gMKbfVjgRHcQSfsdTu5oqR0KKeCQC88ASQO5M45MA+munF7hX8QXHEzXxnwxfMFklSDjuO5BEYP21nt6q1LEHJYQIkkEwAxJBkSRj29To6v49O2o1G/1FDJ739ye0BYI9z7ZA8F3NroZhVIacTIiIMSYzHb20+wm/EKwWjTxGl5DOhHXUVQ8qpYWgTa8dIMCQBkYnmfvAqA8wVFQPZc1nUt4IghmQiBBPAH30cKRSortUAKi4Nz/AOYOu9ttGS6pTdRBme5zxHBnOP6ydcnrmqudPo0bno3NSqajk2JTUOY/Leyimi/9TMBPMAnManfGkcVjTIwnyDtnJMn6AZ9NH097JpUWW0MwlokswJC59BNgAwoHcydbNVPmuSVYUwWKkAkn8sKcwDjSUEbQ8SSxZdmY0vh4qqmrMmCAWgkSOFGe/ONfDwul1Fla5bQiyOMDqJMsPseBnnROw82sG3Dj8NWAuBA7DAEycHsDrSqJDEmUmVb/AOWc/YGPf6jUM7qdykRWnW28KUuqx0hSTa0DkeuBkgcewknRS/Bt9FmpsJL5vaFVRIMmOTxB4jWqeOojAKtjIjAspUHlO8FjInuIJ47a6oeKeZ5GGVqpLoQqwCASD1yWUR3nGJ1SNXcjIvxOP8sXzagepTpQ4a4MrAKPl7xEYF0CRpiu124ZiaqqTFgbAYADqAGW459xzzqS3XjzNuanmw9PKMTwQozkepAE9semiNx8Qs6qpt6PlgcXe649u2Ppqmx2Op5HAhtQhboGCWGVIS30zgqQYM8QNC0+sL+G1gz0kXfaTMf7s+2sazoVl6jM7ANYotWImTKywlSAQefXRdJULqbrjUMkBTI+gAn2H9dc/ChFOTkdRfvd1Ur1DatgpiFScqO5N2WJ9Tp58CbIfxlFjcKgFS6eLfKqD6jJH6HRlfwdgpq1FKwAOROJgczz+sYnJ0w+E4G5ClM9UEqAVPlvIyJ47A6tXpgKqYyWpNxb8ab16O7qupg200UyRlqSxkAnDQf11NbzceZD7pixPSrBri0QZNxMAHHOQRjGn/x1uiNzuIBLU1pupj5Jp0VGfcn6gj/cInAoO4tCsIUpdkBopyV9IcGSPRp76UJW4JyEihCaPwu9SVIIZW6obpdQAVYSCRIgZxI41l4t4Cu326tcXqu9hS2QVIEEN7kR7Y+uuVqFpLVwHECzMm2D6Qc+uMaeeHbe+kAKgmAQpEgTwVlSsAggrKRzNuToZgdz3EEaiQUqquRQcxB82ADAJwxkxMYkn6DtoYb0CoztaFYAM2SwEAd4kGASMQbo5M0uy8Nq1bAtqKrBo6km0mbkiMwVugqPXB13tvBGNIkt5TUqrKsk1AsLTuU2zKkGABPMDtqlJ8iYy10ZN7zcl6BKtTZHKoYAkFZcFlJmbJ6gLTkc41u1A0qeRTr7U5mACkn9QZPbSfdbJUZxdTlAQCAcg4tMwRAPJE9vo6+GN1uK4p7ZKdOpThgUQZa7lnaOQMBiRAwNWVFe2Hu6M58viiDKsnmbd+4Ycrj14j6aY7vb1EoMz0yGdVZ1mDKjpNs3ACckiDEdsPPBfh5NrTRqpSqgZwjMBECSbGaQPlFz2lQvDMcakPFPGHatVTHltkRcIAAgdfUwGILdhwAAARxi7j8iBUXbel5tVbj0zyQSFJkC4AggT6fXR/hewfzRQa1roA8xpW+08MokXHAEZuAOtRVA26pTzIJYjknGh93TCpTWncWYsKnpBgKIPpmcd9eD3rxJ41uLWUWsvWAxkq+SCvafYznHJGmm08HcwbQACIJEd4P9/X30VU2Ypn5wqdIjgSOBH3/uNaPvgXAJKi057AAQP1JGfvqWykj2zFSzD6tM1BaaSlBJAJEx94jHodfVKgajUQIyMq3IAIBMgdpkyfXXO3R6auxrioIEQFJksB65MaC8WNdUbzQoBIAKTySD9sKdcWPlyAsV+/8AvO5wvE6i16qNNhWQfeBi4Q3cjP34nQj0iOoB7p/JiZ9uPTgemj7AtByVV7reqmICFTOZAwQSGiMgdxrBaZBDA5PET/eNfSAA6nz7sTbwjw5KhnzlCSwDZgwATAwRgg6aNt6QWoq1XYKs3DpUl5hQIk4UkziB6aU7OkD1VGIUhoJAADSLbY4H8xAE++me68PYUkIBNMuSGUzgqwKwMKAAO+hcjlsxVutRetcrYKlNVNQEK7IplZg8AXZ++NabneshE+UrKoS2mnVbBki4tiIB9uO+tajIVVZ8xki1WxAmZH/I5HvrM+Kua7FDRpXRc9QC7CgQvMjkxHc68Dyupp9v6op8RJeSadQL+kfbjS/wfdtQqhgTBww7FT+v149NUNegFPTuw5g9M2mTxnIIntjXD7BxTuUlZUq6raCKgIPVJlljsOMe40yPQow3FmxPtrUCsEh6zGRc5AporkFs4AMRM+sRp+p2yAEXKe0SoZogciR7wLfWTGkm0asCoNrL+Yocj3PpHOtPF6gp2imFIMGZuIYQY5EHPcHQswZgJaqQIbv/AB9/NVXdrhHSCmOfk6YuWSLTE5jtqu+FfE3atTUMKiWuCw5BsYqDzGMdicGSBGoNfDjf0hGqVODEyO5V5wFPSZM4576bf4bvG8UBTEOAzGSPw6k5iYMDpkxBOrodiTzNUY/+J/h1a26qVKTFqgCCpTDWn/TQXSeVKkDBH5gfXUhvtk9F5jy2wpIVPw1gGGaQGBCkB1IwD8p6RU+N1wviFb5mnywVV7GhqVFcMSLQSVIcHDKLhA6ja+yp7q1qptNRLbal9NmIz8qxBJByQVMg2m3K+JAHmRB2NFochlZsgKJUkmMWkxMz2wca7G4qU3RFIDZ6gwkHsJxb3/XvonfeHfglUGLrVIMsjBshowVJ61YAQQ6kBpDTNXfOtRWnrBAhj0k95ExE5/7aH0rO4hycepR//VO6VhJZnH8zTcOASPla3sSsjieI1PxLVq307CTVY3OpMlnm4nHEHA/L76nnqOlaqKpHWIMRiDiOMRMQc6K2lKnSem9J5aCCYwCwgRPLe/APr23YE8TyMxbw5Ea0i8qLZErMkwT1EzmMQMcHJ09+HN2lKjU8ulcSVLh3NptJtkcMBPyzBnM8aF2m5PmE1CgaIlgSMiOB37z6622LGncGICkMB25HT7zcVj66E5W+dywgG61MfG/Hn3D2kJkQBT+WM9xkkzyffS6jQYEXG4rEEzjOJPP0OvPDUHnO7Wr5azBtIDEwJAMEiZt9R6nVXR8ArL5S0qiVAbjUIYlmLeqkDHPP7xpSvGScnI9QHwrcW1gwRbiSvMLJV1bvj5h+mdDeIkU3h3koxW8dwpMdubQR7nRFXZlGqeZagDEAqRIiRkdyY4I79sHS7a2rVAq2+TyQe8AkARJi6BI440IHI0fEU2osQiv4ZXYmq6EoxkSLSB6AdiQZjviM6XbUyzjy7wFItIOQCDAHrz+2tvEd3maJKIDIDVQXGPyoxlZHM57a88MCVKrVKjOtNRdas9RKgMPQEEc4wQJEaYgDcLkTqdvtKRKBfMpq4ZiIk9FvMxAEg9+O0aH3XyBqLmqgbqL8gggAQcwQefWONNd7v0ap+GhPQygsJw46sScRzPGdLx4qEenNJBYoRmVQCwJhWcyb2HygxwAO+sTYvyJh0Yzo+V/CqtGzzdwyq9Oo0HykLq0dgWLXYk9OPef2Y8/dMgwQWCyAQUtCgCeGgfN7/q13VYrTipSpXUl8qnWEznp4JzIk4Hzceuku0pVUqUnF189AyTCABS0SCIBFg4jSq1qakMvFow222vZlqyDbCAZM/lHOPT6HR9DbVKV6mQIIKcz6yIgkf321nT3KtVJIKNcYHZZM4PoZxHGjNntgkm4sH6S0fLJEQOwmScyfaM8TuSanWqgCxE7tbTXp45Kxz794jH6950l2yN3VXjIVuAQ3B4wRI9JI1Z1fAmLWsFB7Bh0loBKkiIM9JE99T9JfKqFHxm1gPf8Ar+4OOddWFwATOfKp1Cd/47t7NuadCk7MlzKk3UmDMAvpMANHvpr47uLhTCICPLDsR3NSZ++P3/VftvB1QvUVRUIYZCyADk8dyTbGu9gAEaW/DyFuPVHCifYce2oylDtfE9iBujC6e0iorqDHcBp4GZzjSbfDrcqrTdK29uT+k/tp34XuqdKWNV72PzEYXjjHV99L/EqX4jozBmDGSMTieO2DzJH6jQ4r5GzGfVCoj29U2gAxBNwIPc8EiCME8GO31t/gTY1KW8o8+W6uAT+Yiix+gOJ/XUs/hCADJkksSVJAlRIM2sGBESCQZGc6t/gjw/ydxTXzWtYOVpvM/wCm5wv5Y+x5nnXVkYaqcwHdxZ8c1WTxCowaMUu//wBqn27gH+51h/mhqLDRVWMqSQVIYEFWxBBmAP5mHEaYf4iUn/iHNNmwKTMDFg6EUZIgE9XfHbnSyhtoqtLkBAoMSbQVkAGYEXTAwOO51LkBbuUl3qebnxiqVMvfccgicCIJPqI5zxofetTr0GaoQKiZkZ8xR8waOWHY8/vLDa0KapcRL89UADjsMHtPPGlxrs5bpUIDBhfX5ZPGTj799DjNn2+IuTr3CKM1OAFkBQDEkC3kmYyJxnJH1J2e4RXXOFxMSC3b7DnPOdH7WgOpWIW/ALYAHPJ4PHGsN74Cr1AEroBOAJOJIk9iRbmD/wAa6eQOjOeiNidVtg3mVUME01vBiJUiZjkY7a42tElkCsQGF3rken8w+nrp5uN7uE8upWXa2Kj02JW27krkgMZ9JIHUREnQT7Rl/h0qoAaaW4flmJIAgk/Ksye/GiYEDX5qPjpjuDNs34WmoLZkQFIXBmZhgcz/ALj2xrsburSLEFlapUBBB+WO4/SJE9vpo3y2FKWBOMMuYN0icyY4kAY5HfSwqxcG6QTDqRwQAeDz6g6MEt+00gLuM/EfGPOlXtY9MkD2BXHqYOOJHvpVUqCTAEj17n++2vN/4wtNnvRoDFbgAQxUgQeIHT2j6HOu9r4e7FalMhkczfIME5IyAVPtAk8TOq9KhZmtl5dTvb7YsLWC4zM5X26ZMkZAx66MpUURSpQ55umYzn/mRrbw6gdzD02CVEYhgR0xPUSPUxkgc693O9WpIQwUJAHcZ5+h5++uXKxvrUbGoI+sC82pTBWiZFQCY+aY6hPoTPHYjQXimz8mkpIVnkGSOAcYMRj9sHHdvvN+1ioAAxHW0wFODgn0XJn1GkL0y5AqYWTLc4HE+vprpxhjRaAxHiHbiiDhbsLAOYXPVzzPqc8541ht/EVosHLXVKTKEK8MhHcE4MyD3BI50SvgFsNXZqjnGCYb0J+0CPQDWtTwOkabi3ySOoGcSBiQe3bVeog9pMjix3AxVp+eXRgyNDEd1uaCuDHeP7nTjYVxRJKB6kmx/wCbgSGAMwJjOCRODgSA3FlUKotEkRIPPuBBmOdU3wxvjetM1PzLyszmAJEFSBMGTyBwcU+LzKTJqpv4gTQrM1dulc0kyCf5TAyPppbvviJ0dlqLSZHIJFrKCIUDggTAHrkYONa1fF0dUURutzTJteDEMZg9uk5BPqfsJ4q1yimzXhJNyoOp3PWoeMorAmCe5g51eNQhhs5aHbrcfhBFACxJIGJJEHk/zKq/du2tNkjEKECcmS2IiIwMwNBpSUUoypuuOSxJAHoIIgAR2/U66LIbT5dSoO/lmSJ9QBj5Tz6aJlsUJanjuMN1R3Anpovn8r5/eM6VJvvK3clZBsLAyCIC3wT9ZkSCAIxo7xfaUVqkPRr0iYMrIABUEGcx/wCeNLfEfFBuHoU1tFtw8zkwB0g2yTEGB7xicbixhSdfn8z2TJzrcNqVzdDS5VsH5R6jBEg+onnjTv4KoPV3qV3YQiuoHBJNJ7sds5+2kO1m0DFQ2wAxwh7gODcRMmB0iTp98HP/AOupSeVqQJyPwnnHb0j9zrCRy1M4kLZnXxdTL7jeJIH/APXbJAFtlGTkxAgz9Drep4V5b1rqlOGIP+omOhe10mYxAjt20B8d+IhN88qrEIq9QbhqIkGDDDPBECTweZ0V6jr0CbVtBGTjgScDJOTxrXTkJmNuJjmvuqdhpuQxOEIxkkDv2nvge+uG8FqQZLKSZtkFQBPJHOD3nvpTtPDqjqwIUXICQA04IMFjNxFoPpnkcaZbzx1Wo0185qckB4XgQeAMQePvmNR6fDSmWW5nYmdSnJup1GWH/EQ0ldrlhSt3cYkK0gSSDkjSfceLK9dmemHSQpmFN0tBBTEwDDZmM8nTfZ1EbclqpVwYkMDFrQA8ESpA559e8603Srt3AYrDGoQLQJjCDCkljMyT+U5kiOgP4MDjBvFvEmNGnTVjFhChwD3MuW5kk2ggcD01Q7D4cpDa02uvZmJqMQS169QMjIHce3uDqQ3O4DG51a8LAKmQgWAAFHeJ9NYU/GXZbUYjGYYifSY5jXvd46l8R5O5WUt2jUqizHlliSuRCkkz3PBP1mNKfEihWgyvVbzZACKJFoMTdjLYM/lk9tI6W4ZXIwjKsiQeVk2xByZb2JwYnRvh9Ouqk0+FwFyD1xyoPpMGO5ONe9MKeUnkaqabjw9zRq1a0MFB/mhhMLA7ZzPMRrD4Xoo1NlDW1XYMhPH4Z+X7yffC6Zb2kXoGmQFeIsxJIXgnsAohVk5aeABqc2FOFNuIYRJyJIBPqIx++qU8kP3ksKaW3i2+DM1LaEI9N7jcgVqpgCZ5z2Bwee86U/5nTapeVK1VQ3Z6bsYJ4jk5+nOdfeH+Imo8OAStMlTaLpGCC3PPadc0NubCKZMD+USLmw0ng9ImMjn7gwF+6OhNaMI2exuovUcSLqcETL3LJAaIDHOZwV9jrDxfYW7ur03B3vF56/luHUIRrg4aRkmPobVqQ223vVR5HTYi4wSGzwsyo5IE9Im6NS/j5Zq9QgN0S2ZkwoESJHMnJyAM5yzNxGvMNRfczrbs1q5emWKwqgLP5VUECD6gj30Ztdyalex0gLEkggx3mcs3aBpJ4cbJ6m4Ex6k5iMg6btSc5G1rEevc/wD5G464si0er+J0oLHdRP494cUq3Gk1MMSQCRleA3pPqvuNYbLe+WQwy8ESD6iJ+0zj9dMPFNzctJSKqvTLALVBkKbek3crzHP10O10O7UjSpySlssq8SGImJxEwMzrrU2s5mUgkzDcb6qwVL2K4wMXLx8wW48d51s3hJEfidIYlGnhWAgBMEEHvIn00T4baGpPVkC7APBAIi0gmfzAiBGNE7rdM9cFqfSYgD0HA7emZPf0jUO5U0JSqGitfA2tc+YGOItLAyTgmQRAE47yc68be1ajg0y02hQw5/DAAIAOZyTPMn66d7SkErMXUgd1IkCT++lGz3vls1wAIabmBAiZ6YxBGI9DrFylr8zSgXudr4luypaq1RuUCxFxOPymY19crG8BVqhijhRCm2JwTPOD6x6aF8U8dYqyqQqnqUjIP0PMT/TTIeMo1A16FEecCnntmVUYlF4un5myYj3IRVJFkVfxDYgHW4VXqBAaq4/nXvH/ABGnvwpTT+OplRIKVGB9Pwz39CDH2Go7Z1DSeT1UdwDaGPV7++M5/wCcad/4f78DeUaQDQFqCZnIpPIPER9O/HfXOMLBrHQ/r/qdByqU+s6+Otpfv60K9QBaYIQZWKVM4Mwceo79+wWw2IFCkFYdfU0cyTwR7cfbtpx8amj/AB9TziyDy6RDocqbGk8HEKAZ5xpDuENOwXB7QQr46kbqSV9fnH259UyglaBhYiL2JpT3D0K6BCQLgG7yCRdIHIg8fQ6F8QppUrk0h0hiZmyBANxIHy9UCM49xrGqCnUt0rnpJAABB5EEfXS/xzxA9YJUu5BNjhpA9be8QffXsSEnUvKQIUymo8U2AenlWzH06+Ac8nM515414wldaRXNSnIqBZjBHUpImDn3HHaSL4PVKlqhAAKwFbvwD9ucd/31sAtSIpwysqXIBHUCB0kyTgYkCPSRrq4gH7TmDEj7wf8AzAU6oM4WA/oJGQAOwBjW/hlJcn5QDExkzkAfYydCP4QPP/EPlqJvBB6SDEQYOYkD0I0923g9Pc1VVDcWOWmwZnMcTHuBjMZ15q6E8LgG6emakBqhAKglyODyAQOmRic86b7Wnuq3UtN5Um5QOgqg+YsbQQZAkFuWOMSw8A8KppXtNNarNaAw61IEw0MppH3d5UCAqls6oTs1P4taqRSU83vaQBB6iQTPa0ZMQYwcpQJu5C7XwUrUZKzW1iRCmccnJJ5ggAg/rrA+Gtd5hpMyB7GUOouJQXALyDOSwkZE+utN14o1fdGsiEKCLAcwqi1QfeBntJOjErIGAWoV8xmzbmQFuAkwJImOcgTxo+RDHzLKWAYsreFOhHTYXwFuB+xJPP1zoyhtdyoalSetZTFxFNQw/wBxMZwTnmAJIAGOvENqkkKWCr0t+Gbic/NdHHcD3E68qpVW1qdQp5nBBZbmTg4yrdWGx8xyQTrQbPumddRz4R8UI1EbeoWZqbsL7brwRAiAcySIiDiO+hd5vHRzRIRGaQzEBiockGG+Uv8AluUYgxnhX8J0heGRSamLVuIzwPlIb6CR68DTittgKzUnUsEEFz+csRn1jpCDGFHbR5HC/tGRbEQ09wEqiWI6RJTPaTH1028iiylvI3rAETUN054/uO3vnl6DZJRLVM4xB9Z5nvI0KfH92itTBdpZWSsThFF0giIMkr37e+sQh+obWs3qkOVtrVGQSAag6lzlOxI7zH9NervX29Qqt1jdJVsyDPAOAY0H4g7sxZp86n/qEmQy9NrweOQJXBBBnvrjam9gSSSRMH+/pqTjN76iq3tm52xaGYBcKosEDoUKPqYWSfVmPfTCvSlVUMQwNpYZH3GPb+ug9khLgIQzAFokfl9zgC4j66alwKRatRan1BSxTvBPzAemizs1ihcrCq1vU0t8mkVU3kAXMQMfYSf10grXiYIjhlPcf3/eNM6O4pAMVe66FtnB7/XhTjvnXm8owCJJwoI9cc/T0+/0GYzrqedfd3cReN7QUnU4iohMAyVJJkk+smc668J2NQJejw16zblrTzgkDHOecdjrTdbJq6qt1r0lYKGBmpLE4MZ7RkntGjaW9s2VNaZh36qhjIAJCj9QfsO066mYqg8mAAGYzPavuKIusVyDzIPeYt75/ePTTX4Eoip4mayIKVMBwKYYkSaTgnqlswTmOfprjbiVBPSwPAPM949I00+GKP8A/JKV+S15/wCryqkk/XP9xoEz7KxHxauBfHVCN9VL1GVKqpTtVZJHkpMc95k88x7x6UqlOnTIv8vqXqXKlCbvrF39R21WfHW2I8QqMXgMKcAdopUuTGMiQedB7YeVV8iusoAw6SOHGTJiQRB9cDXQclD5ghbPxATUBQkgkRAUfm4/qda7nZNbTFSrRptKhaNNZck46mkRIJ9jwddPsH2zsvSyq4p02f1cdJj2U5++PRdskKuiVxbUSureacwJAdWXkAYcYPBHfGqt7BmEwo+B0pLcKBJFsGZkQTlTjmTy2vv4chBUp01WmWiIuzEEG4NyCex4xolfFfxqoZZpsCoKiBgwCJJ7Y1z4rsl8im8uDacrMEyYAzjpg99GC5NNLYAbEMqbPbrJllJA6S0kERBJHcdiI/eNb+F7FLR5TWg/MCJuiT3Gft6/TSjw3fUmX8S8tEG0DJHBJYjHt2IOmvg1VWYqWhRLA8c2/wDbnQPzHZiJxMOpO7VfKICyIlPmDKMySSeoTjAxEZOhN34xVstq1HZaVUU6gOLlf5WwPnXMH9uZ+2G/VaxK1Oq4QTg4PVknJI99DeKD/WNQECs9NpgnCkkkdjMwIka9jLeZeTiep14XXp02ZahsKFhfwpKNBkZgGVJj+YdhhR4cwNcEjg3LcJgWOZjvwCMcax8VqNcKijFzPxMFmHv6Bc+2tPAVY1ZaAzORmODTIPMAcr3A4znXSMYFkQjkJABjmVCKWqsbYaCCCwPHAgCBxM40P4lSLP1MkBiVImCpHHyjKgrMfzDmDpx4yRTCUWW4o7BmEEG20MAORBJVox0CO51Ob5HUKi8NJ9cSRIiYxM+47Ro1sMREZRxuebHxE02amFCVWBUVadQwFcQYtOTaYls5zmNMP4VqAAEAuMENJJEMOMjGJPf2E6K+H/hseW/nKAoVXRy1uGMGcZFxA5kEDpgzoPxfxFHc0QV6R8stDMJgS0WiDGCcwZGQKyKSfpJQgCcVaqVmtCkNEti7AxhVABPv3986O8cemRTuNiIkR1KGbFgKgXQIJz66QbUMAVmNxUyoE4n5BPFoUH6EjRq7ACAQ0rbgNJB/mJtyZ9hgakqFrcgsWiTcVXpFlpwVcFlK5BGVJ46ZUwQfbvrtpp0kMtLFiwnEEAJA7MRnI9DxGqrYeC0KglltNMGQJLMBLMZ7nk+scam6lFT1m43EmnJnpkxMYAHsP6g6YZA3iTxIhexi12qMyLCqAn/ty3SSe5xBJ9edVW4p1Uo0hTdajEFmDiAVPykZPb7Z1IbGs9K+opEHBDA2tBmPljPHP0HbRG48WWpTuO3W8AKhDmBJxABGBMx9fXRunKeDEQfxrcXVRTsSmyCXWmpbqMGSVABgAfqdGpW803KwBkB1X27gcheeOJgn5SVKswKuWdV6lqEHEgt7x7RjtGgv412cPm4QZHzEDn7+nfTDHqhJ573KpqxRLgqjkEiJJOBJPPPHEY76C2CmHSCx9/zXd7j3750TtA9UqhghlLNEAglpKy0CcmM4Mk8gaG2ldFcrXWtTMr0oOokg/XEAwQP01zMCQRHUAUYZsqXlsHKsYxAYf8xP0nTv4Zcf5lTKnDIxgiDHkvGP20j3A24yW3tGeGYEj65XP66Y/CFYDxKipqCrKPa4GDbReR6gwQfTnvqcaktZ/qblYcfbCvj5VqV3AHWlgMYwadO0/q1ufb1GlWw23WPMDk2N1GSoNptz6TyPfXf+IfiQG9q0gxDQlwC9vJpmJkyfsPvGu/C/EFo1gzuIyLTNsMpEHnBDAg5wR3B1TIQfpPYyCPrE/wAQ7qtTutdGRwotZVZli0h15hoOSsGbgccabfw/zzWYOtxdvmBliSSOBgHT74p8BpQj2NTU/iKVjCzlZEhuQvtavOVE5U2xBDUS9pYXIMkjvAzcVnj9NKWBAXzD/SSRB/ENv5LZCucArkHg4PEc9iYjtiS6HjH4cExUUCGaStMgBQbRycBp7GMGNb76lVanYyWrf+GpMGOqajhjyQRAxGcaT06YTAKsvMt+YzgFZPpP/nV6qR33GTb9KVMO4as5qSzFQC1oCgj0AiBPOZ50eniFKs9ooqij5rZDMINsWQFJIBz2H3198SbaKdIpKAsUKf8ASYtGYj6gHSHaWpVEu7EN1BRAHaAc9scfbUFb2e5QNdQ3xbamlUIQOouYS0MuCCM/fmTkiNffxT+Vc4VgRGWkg8jDZJnMSQe4jGjfGlViQxqzdlSpXkN0mYgzaRzOOZ1ls6bUVFQopM2gtm33A4Ukd86gtxG5f6jqZGu3lrdSBlrVEAEkgscwBgfzfQa3+Gt5QpteyEr3ukwZzAEsBwQIMEd515XNR0ao8FJyMZP3wT9joSp4YAVrUwES5TM9KCYaVPUQeRnuR2GtVgwo6kHRuM38TNVQgCooFqL3WATHGZJJOeWOhB4sKJllBqIoCSoKE8QbsmFOCO4iCDoPZEiuzVQRTW4iRn24798eus0VqzKJUGoE8uWMgH5iQEOJnJYD0B1uNKYzXe1Ed7nxQ1KRq3OKZBhGgMGmGtKxKZPaYMeup/cbcVAaoUr1dpCSYkA8KxA7emm7UQVUM0KOkxkegP1PPbXG52zsFpQSgY22qRcTgGDBPEe2oXKORMo4jxEx2lVadVWejbRLoQHMmZAYCSSywWORiR6ZbUGNOs8QkE5XJI7ETjKkGOM6X+PCnSqlEUsAgFQycEkAdQGIkT9R7a52S9MwCJPzGWAUYJ4EmeIEWr769ltk5dXNxVy4xgjBiXpFiRkexzz9tJKsMHDCoGAAQqVRQw5uXJYAcQQRB9dPBAEBW+aCFBwwyQYgKecHvoOtQF5lSBUWB05B/KcxBkdvU86jCxXx/MrKtzPfbUAiotRrIi0dKVCQcyh6TPYrED7DKj4Wgp2sWLlZQzgEzm30JxgnnOm3hJtpPSdekgkT6rDD6cHQm22JZw0uVWGGM2kAzaJ44MTweeNUMpK1fX+sg46MUNuS1BVMKySCflD0ycrAI8zqGY6hM+pC+mry6rchAkj2xIH8oLZj6fdoKR83HluADVKOcGTICmeYI499HJv0okFF8wGQbx2zAnMxIyRONdLZOI0LuCFs7M2pUQyVW3VB7UKL56kzkG3MmOJwProVqtjhqe6ewpIeAzqFbIK4uGSZ7QdPNpvxUR2SKTkZVTj62HpOBEzJ4IwNKEooTc0KzSvSoVZji783HaBnvzrm5jd/8xuDHqNWFamVCbxSzoHVK6W3q0kEGeCBzrf4UoBPEqThVC1lqEFDKXeU5ZcGAR9BqRbYNIcuXIlBexYKKY4E/ls4HaDHbVf8EOtPdUaXBPmGwzImjUIYHuCqwfcDjN1gAH2mGbrcRf4j7efFHIdAfwsGQf8ASp+3p30NTY/KEV3BKhh1ArOIBHpMHtj7Mf8AEFY8RrGO1LPP/tU9KE3Aa1EEsxtzwSXxzkLbBzkGc9gz7AkpQMfinUqbYhmJkwATwMnvwJnHHOgtvSOFPy3gZHf2759tF7WoqtY4NNh0rPcf9WQfvOuvGXemFhgSCrKOINyx/wB/+2vnBjzK/M7SntuZfFGyINJKKM1Ugg2xxiJmPSZ9tJt5sDS6aqMKd0qFbqmBEwCpMCO0nMjRniVKoQWk5aQe45tzzyNEbus9Sis4lBU6gwBtMEFgJgzyOLZ1043IAAgOvmaeHU626k1HttOENNRBeLiBbP6SZA4GjqfhdlocNTJAAjF0kyzEkFYAPJmT9tBf5g23DHb1PLRkX/TtKzJDDIPcCbYOM61FOpVapTFSGpMrI7ARBGGMDmAeBMjSlwfEMCp06Ug7pTJLIcsZAzBW0NkgZBMAnn6YvVdhAWWByO3b9ePv/Vuu1FRUrUDTEkhqjki5RgwDhVkTc8cfoPvaCIzi+LQ3mMV7qJQKshjMgEGIOZKgHXIcbs1kTsVkC0Iqq7RmcADobKgExPfngfbGhvHaVMsqU3S1QVBJ5/mKzChTBFxP9J0HuPG3as9hY04VbXhsDhSSMjHoP2Gs9ztvNRmQtarC+kWyBPUVnMZMg/Lk5AMdWPCVNkzkyZA3Qnfh2/lLVYWXcsAzAEfKoaBP79h31sy+SLoyQFMAwqtgkxnIBAHIHuSNDbcqSti2KlQhgxuMR1RC5IGOPTOn3hyFmJ2jpUpky1FwJA7c5ECBP7nWvqeHWpn4PuKNVahthlACrkq0/mIGTEHGOZzxobxDxt6YZ1K3W4eeBcB0jtOQAAIA99H76rTG5rHbp5JVVQhiFBF0BwV4awHAzPY6md5UUP5S33fJg5MTyCPWMe3viFxqW11LOQlN9zx947giszs0LA/lki2Sc8RgdsapPiDbqlYwOhlQhVyIsAa4zIYtJtjggyAQNJX2zBL+qH+aVIQkC0NEW3D685063L+dS27greSwYTDA3EsSJOALVB9PpAZmBUw1UgideG+L7miwFOlTK96bMBOZHcMD3n6c658RoG1R+Jc2SHEFe4GP6zn76L23gYelUdqO3JUC1UaSxPqx4/TQNVyiKiI1I3/JUMgdP5SOQYyMAc++uY0aAiC790ydXNHE3r8sHqmQQY5I7R799abeu60GDCJC9xcofERIIM+4jnPGifGNslo/E4AuCiYYiSIkwOTn+oMzNWoUKBjehMEECGEyREGTB+oxGvLjv2n5lM4AsTrxaqSaYaQwwYUnKrCx7HH0OO2jKe7q0xYEBuGTF2Tkwex+h1k3gdEUWdzY5YhQrG1VnkiOqeBbjg6Wnx16AKU3Dr6EBgJOOR6fTnXTxsUvic4YdmVXgoNpJkAMTM4gqARnpEwJn0E8a3E3wi33zhYNwz/JIbJwR6YxxNUfjncMVBdoAjojtNuSDMfsNG//AFTUdiTeJAW52HAmVDFYUG4kqsAzmdc7/wCMQbM6UziqAnRoySR/NPuYGf8At/zp/wDA9ZxvKSOiCA4BHJHlVD7zHHY576V7ZwUu67sdSi2faQWDCcZgmMjOn/wVY+7Ugksoc5aZlHHp/wA/Ya0aNQ3Ni4t+PM76qMcUvqfwqcj29f8AzpHstsGqtUWm70wrCBjM2yMzAB7d9Pvi6o3+Z1OCEFM2tkZo0px7wP0GlXiJIpXqKqVOVUfLyJA7jGbYAn11V74/MitXHHhFEJSaqrl0/LSqqCGMiRc8CACTwZ40o8U3hzCMjKS5VjJBwRzwOkQOII13/F161JBXRWYA+SCubj3IvEyVAgAzjBgggb02uCxaSBfIhvlF2G7nn7j7eCbm8zVQjf8AjSuXRlKkWlD7MAZj1tI7851zs9wFhahHllr7WY3TxII4Iknkd/bU7UW11IqXyLlbgwCRJHZsTH7nnThpFIsOlYwSAWb9fXjWtiCGllDLY3CfEAzVAlSxbpjpGQCQJcC45BMGYxnOtUpVaYUNKvTYIjdnBYCwriQCfm7aF+JK/wCJQulvwlAQgWzyRj1LGQfURoihUrO1eoKaxSqF6hchfLJ+a1CVcsCOB6TGq4EgEdSOSy03XiYpstKiEtRWW8tAmDebZ+WSc5ywIExMv43vvw5psGpYBHDVAGDmARNoILBWkky3eAr31fcveG6ERwrcXAMYALIBJyB/TQ5C0Kj+TdUkp1uJWCJIKkZMzE/yz21X2mUTDf4Xa1I8mQ8SViQViZxwy8gd4I7jWG3rMglBFRDcLTBmOQYJmDI7H76Z/DvhqrFRiRaC79oBEyft/Y0uq7wLXZVyTJpmRaczAMwIMgDHp6aFHJJA3URlVQLg3w7Se0sgHmq5YhhyfT04J+8af7JNuagd1O1qqJlosJ74YFTP9NCeB7bzKLEh6bmoagclQjBoEdR7RH6Z0fS37+W2FqL8tysCAfcfrwToP8h29Qkf3+Ax8KoUizxSu6i01Q7hpSoOQAMSR82SeZjPfQ+y2bVKL0qZtKDzKtTu3MLPJwJj9dCbxC7BVgH9Bj19ABJJ+p18viLrQKITIN5MRJWI9/sfbXWiniJyuRZjVfEA+26iRPWD7gWuD36ouHudM/h7w1RtqxrAlVD2BowQVmJOGaLZOIDanaVMVibaZoioQ/lzCBptIUmSEyIBMjIk4On6bhdrUqJSh5AEwD2BPJ4mcew0eQjHYEtDY34m1DcbcUXp2WXkFgRB6TINwxz6HS7eqYpAHzUuJF5BtGBhicwYxn276N27LWkAdcHGFgjsDnHvGmNb4f8AMpUw48tgOumIuIbOSSqhjGIyTPcaDArM1nx8xsxWqEH3NY2ESitCnpzacKy8C4dx7GD8ukNRcAWyQTAtDKxaJBng449ffOmVSmFd16Z7g9RpgG2I7HP5gOARGs6dWjfYCyk/nxBP7jP986cnibnOIBWWyqpQXvVAodZ6ZYgAmcmBgycFdLNolOqyq9JUNNiKjD8wPEgkDEHvMd9MPEPAitdTUMr81q9z3g9gSJjtx21rs6ahjFO1V6gFaZPqxIz6ACIzzpeY467kgG99RRU8MN3SoEkwoByZ4GM+gBydEbPdo1oAIKtHUyhZjA6iAZg4MTxptRrO5JlZkGOx9vTB7nPfX1ajTLC+mrtUN0sk2gYaWuWRmSWuPERoxkBNNEZaGpttdwabOQAoUBnCiBlZWBMD0/X2OnPwRTH8TSLGHioQOJmm90dj66QVVttEIKQhlKYBGYMDgzJgj01X/B9IrWSCCrK59fyNoC1sIhSlMRfFQen4u1SAVinJ/lApUgcc9wf19Dpf4pUP8QLwSpIjOD7zqg+M/ExR3NToZyfLiIAE0kBnMkn/AIjSI7xnAcBGpmQARkMsEj+aAvMgc/TVNbNyr6SFFLXzM9nR8x64enTqAuCrVFm0CQqyOqLe3HB+oXiq3A4VRIQcgZFzZcliBnJxH11rR8UKuWASmXAYJJ7T1S1MwD9hpZV3JLgbgMquGtYZAn5YiZUcEAyO2RrpSz3BIAMG8SRW+WjUpssAgjpyJBkAQTrXYbxvMLVFDo9M0iMSAUtVlJwrKQGB9o7nR9DfPuBTS8q9MhGINy1ePL6B85BE9UARJOdO/E/g5aW3SxTfJWRMsQcmOAp9uARyZ0t0LqSFuK6FdmACKNzSME0mxUpMAA0YwDHuD7HQ1Wp5TlkpPSYkECqwbqIcTxPB78mPfQXh+2FSqoIDSYI78EcjMDvptT8Jph160Bb5Y7sMHhmJMN3jMeuh0DX5+ftE46uJ6u6A2opXXO731PYD5V/3Gc4xp/R+GylJfMdQ1SDa5PvAgEZEnuO+hW8NUfjq5YKwBlDIftN0ELMDgzHbWTeHVKsuzFiCoJcgRcGj7dJ4HbWO4qgamhD2RGNbbVKKAUqi+WSEdkyyyYn2GR0zxpF8T1haiqouVQSw9Zg9IwJgfXnBnVR4P4f5aO0YIGfUW4PtMyNTnjG0pktc5Rmk4Ez6DGI0eDIOVH/2bkQ1HlKqFFOiTMoOmYktnBzGfb10J87mkiQxaIB9CeY4wJJE4B0qFcqq33GwCyoIB9RP0zB/rqg8HrtTDOFliyKzOOpA2ZC9+mCBiZXMahsXEXEGS9RfQ8PUO9NnhQ5AqEAcLkSZNs9gZ5gEkDXu8powcLdaWClnywUHlgpgSBhZJI9tNKFJ7b7SpDANd7yV/wDyAMH2Oix4epIKeXef9W8QlMETDMwNjg4iCYLRB5RchJqpJx6uTtTbvRAf3RgCcBWZwrSDBEp29ecZY0TbXfzKalpKny2DLMcgg9QP9zBjyqQKrEMaqYYE9JKulxXGCEIEcDPbSypuPKqLUUrbI6SCGAjIt4KuJyMcwdUyh+oYJEeeFUaiFqlwoupkc3TBiBMz79oOlm98ae4CpWWoiB1llxc5PMdT5InJ4MepU7/dVHLNTd4WeTMevacTzrz/ACogoHDAqJuGYuMgmccwY9DqsePgLJmM/LQjfwzbTSYkoSFCxSUxALMLiQAYBgcmIknXz0HqOJSCsKbRkxgSB3jH2GvttuP4YqPMQSJAIJDCJ6lGFzgMSD9QNNG8daqpcUgWtHVTJkkT24aFEQ2cwDqHLHY8ygFB3G52MooZQ4AODNw9x/X9ONRfi1Z6Nd6JEhI68jJAJIAPBBjMxOnTbw0yCzAq3BETxMETgnjn/jQW93odr1nqUDgEEDgfpn9tBgDL+oai5eJ6MG26souZiBE4798djpjQ3FStYKdtxi1Gg3LKmrGImLRmPzAaT7hwEML084JxPeJxBnkfm+ms/CdhuCA6YFFzkkAqT7Hse+nVB+pobN4Ef16MNV/hwrU0mEaRKqcfPkSBMGNMfgp//Xr5YhIboz0/hVJ5HNwH21M77etXNMqircIZlMk3NBBnHK+h59MapvhWW8UVkLCmFYlYwT5LqgnOQLjBxiedaErckkkVCvjCijbypeVWVRRJHPloRif7jUX4rtCA9RRKCRcrcD3I7HjP7Tqs/wAQN2BuLhnyKlO8f7XpUzMehGPsdQXiICVmREY3H8OxsG6IxBn6f0jU4sdsTLbJSgTU7+9SrEMHNNSTyFAHp/eNEbVytWqieXUpBifLqOoxkC2/DED0zoQeEOGYCzpySDj1weIn3/TRGy8FWsTV6WAkMoYEEgEjC5Exjtp/at/EI8ifrHPwTb5gKsqq1Y9upgqAwG5VV5Lf9o1eb+whCQ4NbMkwAWZwkXRaTBEsQCSJiSTG/CNYW3ooups9QiQsKFJjPOFHMDqOcaq/4i6lIUFggdwzEhxUVhW9yzICwWZF65JGPA3oylWhc/K95QIYtTJtJBIzm/OSPQyPtI1XPUpfxW1pJSRRSplmtnF0epjt++lXjVU0nK/NUyhMiSVqVA1wi4zgxxz6DWO1q3EzKNU6S0yce8FgACBj6DgwTkkTQgvU7/zC7ZV248zcC2PrONMW8Rp0wxYXs8KijuUB7ekvH20u3nh5SkCKtP8ACIimq3RcCcmIDYjqgnkSNKqW2dZquGJkACMyepRPCyJMd1m2cxHoBjf3P5/EQ5qXj9pSvvajhKCUKsEEss9VqmOmJxI0n3W0KVL3VmE22sYYkDuIwAT+v2kio9UtelREbFwUAwY5DE5MQCZ0x22/Wo1jUT5xXqa7nm2SoOTE41IX0+hMZw2ok3QtlS6iGhUqHpIMm8YlEx2LC6Ztxon+ISjb5dMK9QXNaZgEYieJ59NDedVqOduek0y7WnqtA5jnj2MHRFPdM7ghJdIUsqkr2Cn0ziIjJx207DlQr7wlJG482lW+65oKyApmWbEL95BJxEHjQp3fkqKYVmu6iHIVSR3FNSXxAEmOwAONEeD0RTN1RiKi5YGMXAxGO4nn/voXa1/NruqqfMZg1JBEysEjAlow9mTIbHGgRRsARmY/MV+IbZrWFaUchVWkrAqIPUDbwCJAUzEmZOdZ0N55SlCGFQriAGhQS3piF6pHYdtG7kMtbzCL1Ro9icxMDv8AvmNEUNsK/mVXVTCS4ZQRcSxBCxHfA9j9kGQUOUgpvUQ77dhrygRVZltVVKiGg4UE5kHE5mfoy8Er3JVoFQfMhAJIIgdUflJkgwc4MaVk0lry7s8ZAHCz+UGcR7ftpoN6pWKQg3Kwa3i0yMk+vp75zpnOoQ+IVvtralKgrl2RWWRgqDMqYxkEiPTSmt4eVBsY9PzIxx6YKxP0wdOm2trpUJKlpIYwZOZ+pDHI/wD1r2t4etOnVZ1JLiBjJ7k5/ae8ca5FzVQudHp31AfBaFEQ9Q2yppjzFlVJEIykdxzmM6y3Fikim8rcZNpHzGe/OZ/50x2m/Sj8lWnIAsWtJtPByP1iSO2l+93LO0lld2JIMCC3vHqT64nSlrhlK3Cqm5VlX+FW0lT5jVFBIMnK5gAjJka52FGlc1RDMCIPcgAmDJ7evofTS+lUZl/EdSI4WMD7f3Oi6FTrEABOM+pMA/Yx9tQx8S1U1c9UJWFq2pAICXhbuosMn+U+n/OnvwYGXxCmskqfMzMg20akZ/8Akcf2V+y8FStTZvJRSDB82owmTIYBMnucj9tOfhPailvaC3XGKwnPakxxMkjke2fUa3kOXG9zOPtuC/HdNhvKtQBYimhIIkg0kwyHDCe8AiedKPFno0aflKpnHLExIkwCYUew99U3xR8L7yrvnq0aaNSYJBNSmJApIDhmnkEZGsd38BbhqocpTcBQIFRRMcctPpn215hsfH0nlYV9ZHCq9VRSSZiD0i4mf5vp27z75Z+F7dgSGDAUKRX6qSDaQVvGYPzRyABOnFX4X3qtNPa0yIMg1aYEdlH4hP8A8m/TWvhHwLuUR1emouE/6lM8kSphs9Pc++eNUxIQgeZApmFxZ4fXFFVrmknWXwAMgQsG4EfNnjlfXOttj495bKxZiGi5Ym0gEIwzyC3IIP3jR/iPwZu2oLTRE6CY/EQFgxn+eB/+udCP8FbwmnbQC2iGmrSMm4mfn9P6agAncvkBqLPFNq5ceWA5db2VbpIMsfzTBMiBbxxOdaeDeHXio7lKIAA5Awfyqp+Uz3JxGeZD/f8AwzvfOptRppYtPy4apTHCsATa0nJUiDysGAZ1jvPhrfOArUmbEFjXpQe/yBwvOeNUeVb3MDAHUT1N3TaoFqk+WpwLg4gMO6ghpicY41xX8YohjajmRBBbpOboKAAW3SQIwTOCNP6nwNWKz5YuxI81Mx/8/t20HufgbdTK0VM//dpyP1eP66hGN9GK3GuxEP8AHUmpkVaaNaptZsmYxMAT9Mesg5C0+MmlScIDe5UKwPCqoBzzM4yZz75qaf8Ah/vCeqkoH/8ApT/pforb/wCHFVRJpKxBML5iZ+ovAz9dLzA0wJgcfIMkLnpilc3WAbUX5kLfmLgiC0/LPpPt1/E0qkI4bzbkAamYBkgEkRImFMRIKnvGqjd/A27qVabLtqVIXG8+ZTiJETDFoieJOvd3/h9uWT/SS6TBWogx7rdaRPdYORjnSA2LMk96iep4yz1azC0GqQnBNqp8pnsILGf9uud54ezUFVAwq+ZBBwwksozMxFxJGJaJOYe+EfBO8Qi+mAMSBVpkGCIMX8jsf6apN98MVRtjTp5qMZuWoARn1Z8nuJJABaIOpBoytVItNiKAVAP4iqZENlEjs2cEA4WZyD9R95XCOwpmIK32NOe4YEW98ECOxg8vafwnvKYNKhRCU2+eoatK4k8kdck+5zzrx/gvdALRo0VSlzUZqlIl/YgOcHvozo9fn54mrvsz893Pg/luFJm4XEEdie3r9caoPCNk1QgU7Sw/KWjHsTjTvd/4f7olFSmLRMzVpmAzAmeqSR29o99EbL4G3BUrUpKlQTZWp1UxnGLxPpxx6avIxdZK0rRfTjJpoUYZaiwIn3jtgHqH317uqoO4HzFIAhpMXrMYjgwAwOCJzGmVT4W3tSGqUk82mYDh6cVARaSesEGI15Q+F98a4JpqqSTdfSnJDNhXmSwn2MRGgTFR7jvlBoxLUo1HuBpKbQJJIBAwASDB7/19J0G/hxqFDTKgqbjnkEiIxGIJjkj6atqPwluCZeyQ5BNyG9PlJ+aQCkEARBLzBiQd/wDC2+ZV/DR4a5lNSmI9IJaCQAAblIIMTAjSY8YUyMmXkJH09mRUqRSUAGT1rAlSxAPfAJHfGtKG6ZmLQCAe44mew9YI/wCBqu2/wXuvxywEVIhQyAEKrAIR5htHVGDi1YiBrzZ/D+/VSDSEEQQKlKSYjm/H0Ef1nzgG5SPqjBPBN0lgbEFhTfAk4Plt7iOk+/10f4aI8WoqGDKq1AABFs0ahg+pPM6IpfD26gBqQgkTFSniJIPz9iTxrvwX4e3Cb5K1SlaoD3OaqGPwmVekMSScZHrosYPOyJLkVqf/2Q=="/>
          <p:cNvSpPr>
            <a:spLocks noChangeAspect="1" noChangeArrowheads="1"/>
          </p:cNvSpPr>
          <p:nvPr/>
        </p:nvSpPr>
        <p:spPr bwMode="auto">
          <a:xfrm>
            <a:off x="63500" y="-1033463"/>
            <a:ext cx="2133600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Explosion 1 8"/>
          <p:cNvSpPr/>
          <p:nvPr/>
        </p:nvSpPr>
        <p:spPr>
          <a:xfrm rot="19931211">
            <a:off x="-333299" y="1990243"/>
            <a:ext cx="3657600" cy="27432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Pride</a:t>
            </a:r>
            <a:endParaRPr lang="en-GB" sz="4800" dirty="0"/>
          </a:p>
        </p:txBody>
      </p:sp>
      <p:sp>
        <p:nvSpPr>
          <p:cNvPr id="10" name="Explosion 1 9"/>
          <p:cNvSpPr/>
          <p:nvPr/>
        </p:nvSpPr>
        <p:spPr>
          <a:xfrm rot="1106369">
            <a:off x="2930748" y="3606766"/>
            <a:ext cx="3657600" cy="27432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Dreams</a:t>
            </a:r>
            <a:endParaRPr lang="en-GB" sz="4000" dirty="0"/>
          </a:p>
        </p:txBody>
      </p:sp>
      <p:sp>
        <p:nvSpPr>
          <p:cNvPr id="11" name="Explosion 1 10"/>
          <p:cNvSpPr/>
          <p:nvPr/>
        </p:nvSpPr>
        <p:spPr>
          <a:xfrm rot="19931211">
            <a:off x="5915100" y="1380644"/>
            <a:ext cx="3657600" cy="27432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Pain</a:t>
            </a:r>
            <a:endParaRPr lang="en-GB" sz="4800" dirty="0"/>
          </a:p>
        </p:txBody>
      </p:sp>
      <p:sp>
        <p:nvSpPr>
          <p:cNvPr id="12" name="Explosion 1 11"/>
          <p:cNvSpPr/>
          <p:nvPr/>
        </p:nvSpPr>
        <p:spPr>
          <a:xfrm rot="19931211">
            <a:off x="5762701" y="4200042"/>
            <a:ext cx="3657600" cy="27432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Friendship</a:t>
            </a:r>
            <a:endParaRPr lang="en-GB" sz="3200" dirty="0"/>
          </a:p>
        </p:txBody>
      </p:sp>
      <p:sp>
        <p:nvSpPr>
          <p:cNvPr id="13" name="Explosion 1 12"/>
          <p:cNvSpPr/>
          <p:nvPr/>
        </p:nvSpPr>
        <p:spPr>
          <a:xfrm rot="1106369">
            <a:off x="111348" y="4470434"/>
            <a:ext cx="3657600" cy="27432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Love</a:t>
            </a:r>
            <a:endParaRPr lang="en-GB" sz="4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 ready for a quiz?</a:t>
            </a:r>
            <a:endParaRPr lang="en-US" dirty="0"/>
          </a:p>
        </p:txBody>
      </p:sp>
      <p:pic>
        <p:nvPicPr>
          <p:cNvPr id="3073" name="Picture 1" descr="C:\Users\Lisa\AppData\Local\Microsoft\Windows\Temporary Internet Files\Content.IE5\2K238ERD\MM900286745[1]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05200"/>
            <a:ext cx="2762250" cy="2640386"/>
          </a:xfrm>
          <a:prstGeom prst="rect">
            <a:avLst/>
          </a:prstGeom>
          <a:noFill/>
        </p:spPr>
      </p:pic>
      <p:sp>
        <p:nvSpPr>
          <p:cNvPr id="6" name="Wave 5">
            <a:hlinkClick r:id="rId4" action="ppaction://hlinksldjump"/>
          </p:cNvPr>
          <p:cNvSpPr/>
          <p:nvPr/>
        </p:nvSpPr>
        <p:spPr>
          <a:xfrm>
            <a:off x="4851652" y="3408300"/>
            <a:ext cx="4041462" cy="2558608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400" dirty="0" smtClean="0"/>
              <a:t>Not yet!</a:t>
            </a:r>
            <a:endParaRPr lang="en-GB" sz="5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685800"/>
            <a:ext cx="8305800" cy="457200"/>
          </a:xfrm>
        </p:spPr>
        <p:txBody>
          <a:bodyPr/>
          <a:lstStyle/>
          <a:p>
            <a:r>
              <a:rPr lang="en-US" dirty="0" smtClean="0"/>
              <a:t>What sort of noun is…</a:t>
            </a:r>
            <a:endParaRPr lang="en-US" dirty="0"/>
          </a:p>
        </p:txBody>
      </p:sp>
      <p:pic>
        <p:nvPicPr>
          <p:cNvPr id="2049" name="Picture 1" descr="C:\Program Files (x86)\Microsoft Office\MEDIA\CAGCAT10\j015776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524000"/>
            <a:ext cx="2057400" cy="2076265"/>
          </a:xfrm>
          <a:prstGeom prst="rect">
            <a:avLst/>
          </a:prstGeom>
          <a:noFill/>
        </p:spPr>
      </p:pic>
      <p:sp>
        <p:nvSpPr>
          <p:cNvPr id="8" name="Oval 7">
            <a:hlinkClick r:id="rId3" action="ppaction://hlinksldjump"/>
          </p:cNvPr>
          <p:cNvSpPr/>
          <p:nvPr/>
        </p:nvSpPr>
        <p:spPr>
          <a:xfrm>
            <a:off x="1143000" y="3810000"/>
            <a:ext cx="1905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Proper?</a:t>
            </a:r>
            <a:endParaRPr lang="en-GB" dirty="0"/>
          </a:p>
        </p:txBody>
      </p:sp>
      <p:sp>
        <p:nvSpPr>
          <p:cNvPr id="9" name="Oval 8">
            <a:hlinkClick r:id="rId4" action="ppaction://hlinksldjump"/>
          </p:cNvPr>
          <p:cNvSpPr/>
          <p:nvPr/>
        </p:nvSpPr>
        <p:spPr>
          <a:xfrm>
            <a:off x="2590800" y="4800600"/>
            <a:ext cx="19050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Concrete?</a:t>
            </a:r>
          </a:p>
        </p:txBody>
      </p:sp>
      <p:sp>
        <p:nvSpPr>
          <p:cNvPr id="10" name="Oval 9">
            <a:hlinkClick r:id="rId4" action="ppaction://hlinksldjump"/>
          </p:cNvPr>
          <p:cNvSpPr/>
          <p:nvPr/>
        </p:nvSpPr>
        <p:spPr>
          <a:xfrm>
            <a:off x="4343400" y="3810000"/>
            <a:ext cx="19050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Collective?</a:t>
            </a:r>
            <a:endParaRPr lang="en-GB" dirty="0"/>
          </a:p>
        </p:txBody>
      </p:sp>
      <p:sp>
        <p:nvSpPr>
          <p:cNvPr id="11" name="Oval 10">
            <a:hlinkClick r:id="rId4" action="ppaction://hlinksldjump"/>
          </p:cNvPr>
          <p:cNvSpPr/>
          <p:nvPr/>
        </p:nvSpPr>
        <p:spPr>
          <a:xfrm>
            <a:off x="5943600" y="4724400"/>
            <a:ext cx="19050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Abstract?</a:t>
            </a:r>
            <a:endParaRPr lang="en-GB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609600" y="1295400"/>
            <a:ext cx="7620000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quite…</a:t>
            </a:r>
          </a:p>
          <a:p>
            <a:pPr algn="ctr"/>
            <a:r>
              <a:rPr lang="en-US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Try again!</a:t>
            </a:r>
            <a:endParaRPr lang="en-US" sz="1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_supplie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usiness_flight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siness_f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fligh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fligh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fligh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fligh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fligh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fligh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fligh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fligh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fligh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fligh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fligh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53EDB37-A03C-4599-A6CE-A67D89982D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403</Words>
  <Application>Microsoft Office PowerPoint</Application>
  <PresentationFormat>On-screen Show (4:3)</PresentationFormat>
  <Paragraphs>398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school_supplies</vt:lpstr>
      <vt:lpstr>Sorting your nouns!</vt:lpstr>
      <vt:lpstr>The different types of nouns:</vt:lpstr>
      <vt:lpstr>PowerPoint Presentation</vt:lpstr>
      <vt:lpstr>PowerPoint Presentation</vt:lpstr>
      <vt:lpstr>PowerPoint Presentation</vt:lpstr>
      <vt:lpstr>PowerPoint Presentation</vt:lpstr>
      <vt:lpstr>Are you ready for a quiz?</vt:lpstr>
      <vt:lpstr>What sort of noun is…</vt:lpstr>
      <vt:lpstr>PowerPoint Presentation</vt:lpstr>
      <vt:lpstr>PowerPoint Presentation</vt:lpstr>
      <vt:lpstr>What sort of noun is…</vt:lpstr>
      <vt:lpstr>PowerPoint Presentation</vt:lpstr>
      <vt:lpstr>PowerPoint Presentation</vt:lpstr>
      <vt:lpstr>What sort of noun is…</vt:lpstr>
      <vt:lpstr>PowerPoint Presentation</vt:lpstr>
      <vt:lpstr>PowerPoint Presentation</vt:lpstr>
      <vt:lpstr>What sort of noun is…</vt:lpstr>
      <vt:lpstr>PowerPoint Presentation</vt:lpstr>
      <vt:lpstr>PowerPoint Presentation</vt:lpstr>
      <vt:lpstr>What sort of noun is…</vt:lpstr>
      <vt:lpstr>PowerPoint Presentation</vt:lpstr>
      <vt:lpstr>PowerPoint Presentation</vt:lpstr>
      <vt:lpstr>What sort of noun is…</vt:lpstr>
      <vt:lpstr>PowerPoint Presentation</vt:lpstr>
      <vt:lpstr>PowerPoint Presentation</vt:lpstr>
      <vt:lpstr>Which word is the noun?</vt:lpstr>
      <vt:lpstr>PowerPoint Presentation</vt:lpstr>
      <vt:lpstr>PowerPoint Presentation</vt:lpstr>
      <vt:lpstr>Which word is the noun?</vt:lpstr>
      <vt:lpstr>PowerPoint Presentation</vt:lpstr>
      <vt:lpstr>PowerPoint Presentation</vt:lpstr>
      <vt:lpstr>Which word is the noun?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supplies design template</dc:title>
  <dc:creator>Lisa</dc:creator>
  <cp:lastModifiedBy>Gareth Pitchford</cp:lastModifiedBy>
  <cp:revision>18</cp:revision>
  <dcterms:modified xsi:type="dcterms:W3CDTF">2013-01-23T11:20:09Z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TC103368129990</vt:lpwstr>
  </property>
</Properties>
</file>