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0" r:id="rId6"/>
    <p:sldId id="262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9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3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2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6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9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3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5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6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F897-B815-4CEA-9DE8-E22EBDFE4D07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A57E-BCFF-482E-B34A-D8350607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5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P4GJkL01hHQJJ9bAlQeEGNUGYbEvA0hiIaJB-BBD_k7I8V0f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018676"/>
            <a:ext cx="2498973" cy="2420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339752" y="836712"/>
            <a:ext cx="6120680" cy="4392488"/>
          </a:xfrm>
          <a:prstGeom prst="cloudCallout">
            <a:avLst>
              <a:gd name="adj1" fmla="val -56815"/>
              <a:gd name="adj2" fmla="val 665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55776" y="1412776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7030A0"/>
                </a:solidFill>
                <a:latin typeface="Comic Sans MS" pitchFamily="66" charset="0"/>
              </a:rPr>
              <a:t>WAL: how UN changes the meaning of a word.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4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70637"/>
            <a:ext cx="835292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Can you add un-  to all of these words?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304124"/>
            <a:ext cx="237626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sad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9852" y="1304124"/>
            <a:ext cx="237626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Comic Sans MS" pitchFamily="66" charset="0"/>
              </a:rPr>
              <a:t>unsad</a:t>
            </a:r>
            <a:endParaRPr lang="en-GB" sz="5400" dirty="0">
              <a:latin typeface="Comic Sans MS" pitchFamily="66" charset="0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6013226" y="1355522"/>
            <a:ext cx="935038" cy="787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8173" y="2531969"/>
            <a:ext cx="293237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comfortable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173" y="3640378"/>
            <a:ext cx="237626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run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0547" y="3634679"/>
            <a:ext cx="237626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Comic Sans MS" pitchFamily="66" charset="0"/>
              </a:rPr>
              <a:t>unrun</a:t>
            </a:r>
            <a:endParaRPr lang="en-GB" sz="5400" dirty="0">
              <a:latin typeface="Comic Sans MS" pitchFamily="66" charset="0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6142921" y="3634679"/>
            <a:ext cx="935038" cy="787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24594" y="4797152"/>
            <a:ext cx="2376264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wrap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2926" y="4797152"/>
            <a:ext cx="27003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unwrap</a:t>
            </a:r>
          </a:p>
        </p:txBody>
      </p:sp>
      <p:sp>
        <p:nvSpPr>
          <p:cNvPr id="21" name="Smiley Face 20"/>
          <p:cNvSpPr/>
          <p:nvPr/>
        </p:nvSpPr>
        <p:spPr>
          <a:xfrm>
            <a:off x="6452807" y="4929086"/>
            <a:ext cx="936625" cy="7874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Smiley Face 21"/>
          <p:cNvSpPr/>
          <p:nvPr/>
        </p:nvSpPr>
        <p:spPr>
          <a:xfrm>
            <a:off x="7884368" y="2493270"/>
            <a:ext cx="936625" cy="7874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799866" y="2564904"/>
            <a:ext cx="352839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uncomfortable</a:t>
            </a:r>
          </a:p>
        </p:txBody>
      </p:sp>
    </p:spTree>
    <p:extLst>
      <p:ext uri="{BB962C8B-B14F-4D97-AF65-F5344CB8AC3E}">
        <p14:creationId xmlns:p14="http://schemas.microsoft.com/office/powerpoint/2010/main" val="8192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TP4GJkL01hHQJJ9bAlQeEGNUGYbEvA0hiIaJB-BBD_k7I8V0f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963" y="188640"/>
            <a:ext cx="1576726" cy="15270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195736" y="188640"/>
            <a:ext cx="6624736" cy="4392488"/>
          </a:xfrm>
          <a:prstGeom prst="cloudCallout">
            <a:avLst>
              <a:gd name="adj1" fmla="val -65807"/>
              <a:gd name="adj2" fmla="val -226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39752" y="764704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  <a:latin typeface="Comic Sans MS" pitchFamily="66" charset="0"/>
              </a:rPr>
              <a:t>‘un’ is a prefix.</a:t>
            </a:r>
          </a:p>
          <a:p>
            <a:pPr algn="ctr"/>
            <a:r>
              <a:rPr lang="en-GB" sz="4400" b="1" dirty="0">
                <a:solidFill>
                  <a:srgbClr val="7030A0"/>
                </a:solidFill>
                <a:latin typeface="Comic Sans MS" pitchFamily="66" charset="0"/>
              </a:rPr>
              <a:t>That means it is added to the beginning of a word.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201905"/>
            <a:ext cx="828092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Comic Sans MS" pitchFamily="66" charset="0"/>
              </a:rPr>
              <a:t>‘un’ changes the meaning of the word to become the opposite.</a:t>
            </a:r>
          </a:p>
        </p:txBody>
      </p:sp>
    </p:spTree>
    <p:extLst>
      <p:ext uri="{BB962C8B-B14F-4D97-AF65-F5344CB8AC3E}">
        <p14:creationId xmlns:p14="http://schemas.microsoft.com/office/powerpoint/2010/main" val="19681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2276872"/>
            <a:ext cx="345638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u="sng" dirty="0">
                <a:latin typeface="Comic Sans MS" pitchFamily="66" charset="0"/>
              </a:rPr>
              <a:t>un</a:t>
            </a:r>
            <a:r>
              <a:rPr lang="en-GB" sz="6600" dirty="0">
                <a:latin typeface="Comic Sans MS" pitchFamily="66" charset="0"/>
              </a:rPr>
              <a:t>lock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321004"/>
            <a:ext cx="237626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itchFamily="66" charset="0"/>
              </a:rPr>
              <a:t>lock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5515597"/>
            <a:ext cx="345638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u="sng" dirty="0">
                <a:latin typeface="Comic Sans MS" pitchFamily="66" charset="0"/>
              </a:rPr>
              <a:t>un</a:t>
            </a:r>
            <a:r>
              <a:rPr lang="en-GB" sz="6600" dirty="0">
                <a:latin typeface="Comic Sans MS" pitchFamily="66" charset="0"/>
              </a:rPr>
              <a:t>happy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517232"/>
            <a:ext cx="345638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itchFamily="66" charset="0"/>
              </a:rPr>
              <a:t>happy</a:t>
            </a:r>
          </a:p>
        </p:txBody>
      </p:sp>
      <p:sp>
        <p:nvSpPr>
          <p:cNvPr id="6" name="AutoShape 2" descr="data:image/jpeg;base64,/9j/4AAQSkZJRgABAQAAAQABAAD/2wCEAAkGBxQSEhUUEhQUFhUXFhQUGBQVFBQVFhQWFBUXFxQUFRcYHCggGBolHBQUITEhJSkrLi4uFx80ODMsNygtLisBCgoKDg0OGxAQGiwlHyQsLCw0LCwsLCwsLCwsLCwsLCwsLCwsLCwsLCwsLSwsLCwsLCwsNCwsLCwsLCwsLCwsLP/AABEIALcBFAMBIgACEQEDEQH/xAAbAAEAAgMBAQAAAAAAAAAAAAAABAUBAwYCB//EAD8QAAIBAgMFBAkDAQUJAAAAAAABAgMRBCExBRJBUWFxgZGhBhMiMkJSwdHhB7HwYhQjY3KCFTM0Q1OistLx/8QAGAEBAAMBAAAAAAAAAAAAAAAAAAECAwT/xAAjEQEBAAIDAAICAgMAAAAAAAAAAQIRAyExEkETUSJhFDJC/9oADAMBAAIRAxEAPwD7iAAAAAAAAAAAAAAAAAAAAAAAAAAAAAAAAAQ6+0qcNZXfJZgTAVf+24/LLy+5Jw20ITyTs+TyJ1UbSwAQkAAAAAAAAAAAAAAAAAAAAAAAAAAAAAADzOaWrA9AwmZAAADXXrxgrzlGK0vJpK/LMh4jasVlFbz8EVHpJsyGJqU3UV1Rmpxi/cco6by4or63pphqmLjg92UcRaW8mvZTik92/wAV1mnyGNluiyyLWvXqVNW0uSyRH9UlqSJT7F1Zmhg5zzjHL5p5LujqzTamke/JB3WqLN7Fus6kr9LRXgikxcqmGl7V50+N83FfMnxI2aXuzcbpGT7H9GWhytWaTVnk1dfg6LAV9+CfHR9qIsWlSAAVSAAAAAAAAAAAAAAAAAAAAAAMSds2aJYpfCm+ui8ePcRbJ6mTaQaamIiur5LPx5GiSlL3n3LJfdiMEuFjO8n6WmH7epVZP+ldNfEwof8A3iekjJnbb6t4zTnbsJCZGMwnbsL4Za6qMptIATBszV+0MK3dwSb5N2OfwfojTliViqlGKrr/AJu89LWslxyds0dgCsxku027mmiGEgneyv1zsbwCyAg7Vw6lG9uj7GTjzUjdNdAPknpvtCeDw0akdcPXgrfNSqZOPn5I7z0TxyqwUou8ZxU13pfc+ZfrdLdw7XCc6a71n9C+/RfGOeCoX+Hfpd0W0voWl3KizT6gACqQAAAAAAAAAAAAAAAAAw3bNgeKtaMfeaXLr2LiaXiG/dVlzlr3I5/aGIdSblwWUez7krA7StaM+6X3+5zXn71G04+trL1d823J9fotERMfg5tqpSm4zisk23TkuMZR0z56lggkRZsl0hYDHKpeLW5Uj71N6rqn8UeTJqIm0MAqlmm4zjnGcdYvk+a5o04DHPe9VWShV4W9yql8VNvzjqvMiWzqpvfcWLQCYaLKjMGTDIHqE7dhvTIphYhRNMc9dVFx34mAwnfQybMwAAADzUlZN9APhn61b9epSw9NXe9BtJXe9N7sfqdV+l+x54SiqM/ejiKidtMpFv6G4enXr4jFOKk/WOEJNXsoLcuu9S8S3wlJeuy4ylPxbZeSTatq9ABRYAAAAAAAAAAAAAAAAKjb2M3UoL4s30X5Lcqtu4LeW+tYrNc1+DPl38bpbDXy7UdjzJCMjJwOtK2ftBw9mV3Hzj1XNdC+pzurp3XQ5Vm3DY90nlnHjH6rky+Oeuqplht01yPjMHGrHdmuqaylFrSUXqmj1hcTGpHeg7rzT5NcGbUzbqs/FZRxUqUlCu7ptRhW0U3wjPhGfk+mhZpnmtSjOLjJJxas0800+DK2NR4dqLblSdlGTd5UuCjN/FHgparjzI8T6tLHiVRI0zqM8WGzT1Oq30NaMixCW/C193J6fsWBT3JOExFsnpw6GvHn9Vnlj9xPAMN21N2Y2VW3ccoQtxZ52ntyEMo+1J6JZt9iKqjGcpesqa6pfL92WkVtbfRymsNQ3FHdvvSt8t3fPrmWOx43lKXcu8gybbsi9wVHcil49pNIkAAosAAAAAAAAAAAAAANVeuo66vRcWRXiJvkui+7K3ORMiea60rIh70vmYdeXaV/JE6UOPpKMvZ0fDl0NMZE/auHdrpMqqU7nFyzV3HThdxjG4uNKEqlSSjGKu3zzskubbaVuLZWYiriN3f3aVJNXjTqNyqtcpRi0ovpdk/adKM4Wkru945aSXuyXVPNcjjtv7apqdKn6zfrtQW4m200lvuT4Zp5Mwyy15Gmlxsf0rlSqONSDhK9r5uErcHezXmd/gtpxqxUop9U+H3RzOzvRmnXo2r5uSTTTzi+Fis2Di6uCxjwOId1JOVCfCa+Xwvlwa6l+Lkut/SuWM3p3zm39jXUppppq6aas+KeqZ6hJNXWh6aOlkr8HVcJepm7vWnJ/HBaxfOUfNWfMnkXHYT1kbaST3oy4xktJL+aNjA4r1id1acXuzj8sua6PVEf0lJZ5PRi5KHlgyeQN7xzhB5bzSyXN8E3yOBqbdxbrRjXnuNyivVqNoWk7Wi+Padu2QsZs+FSUZSjFuOabSyN+PPfVZ5Y67YjhIU87Z8W82+1nqzfRHuc12vyPdGDZ0bY6SMFRSzLSmRsPSJkUVqWQAQkAAAAAAAAAAAxKVldmSHtee7Rm/6X+zIt1NkQMJWdResfx3a6Rv7K8LeJII2A9yNuCS8CScvvbRlGTyZRKBq+X4NMsPFu9lfnZeZvFhpO3yr082jiPWui5eqh/R70lwe+7WX+Wxy1LZdFRatZ6qos5xks1K/NH2b0j2DTxVPdkrSWcJ2zi/8A1fFHHbP9CKvtTryjFK/sp3ulxvayXn2HLnhnL02xylip2B+pE6FNxr0J1HFWjOlZRm1b3k/927XfFaZkn0k9IqW0sPTq4fKth6sZK+U43aumuTsnxWRA29WpuDo4ampu+cllBPi3JZz7vEoNmbHrYOusTXT9XuPfW61aLyTitMrt21djPC4/XV/TSyvsmxMbJpOeUZ2avwb+he3PmFfbm/FKnfcst1u6urZZPNZczr/RXbProerm/wC8itfmjz7VxNeHP/mq54/cdA1/PoV20aLg1Wpq8krSivjhxXatV+SwuJG9m2crVQrKcVKLumrp9D2yrv8A2ep/hVH3U6j/AGi/3LJsiXabC5hmGyHidoRj7K9qXyxz8eRKEuTIFTH7z3aS33xfwrtfEjyjKpnUeXyReXe+Jc7Mwisnay4L6lscflUW6a8Jg3Zb2vG2haUMPY3Qp2Nh1sGIxMgEAAAAAAAAAAAAAAFbt5/3MlzTXjl9SyIO0aanaL0uv/JfYpyf6px9Q8EvZ73+5vNeFjZbvFXT8Sqx+LqKTio5p2u9F9zluXxjSTdS9obVp0YuU2lFatu3GxLoVVNJx0aT4PJ6NNao5mjg0pOVR78nry7kSMFVWHlZNeobyf8A0JPW/wDhyfg8yuPJd9xa4TXTowYjK/atVyMmzMPEoruZ7FgOU21s7DYSlOtupau3V/DHkfMtp0pY2UN6clT3t6UM0pRXw59bH0b9TKUnQp7qbSqXduC3Wk35nH7MpWz4nBy/wz/jNOvj7x7bZ0fZy/nQ9YHETpzUoZSi7r+cifOka1TTbSautVdXV9L8jKbjSu/2Xj1XpqcddGvllxRLucJsfHOhO+sXlJc1z7Udo8THd395btr34NHbx5/KOfLHVZxFKM4uMldPJogU8T6iG7Vldp2jbOUo8L9TXX2jKeVJWXzv6Igtxhne8uMnqX+9oSa2JnU19iPJe8+/gRqmIjTVo/l95qjOdV+ysvmen5LLA7KUc3m+b+i4F8cLkrcpHjZdKU5Xmmo+b/B1tEr8Ph7FhSjY6ccZIxt23gAlAAAAAAAAAAAAAAAAAyJil/OhLZFrlM5uJivp1HvOMvetdPhUSWf+pcfHnbZiKCqxy95aPn0Zlxvk+58U+DRiDf8AqWbSyuvnivpw8Dn86rT+45/EQcW0zTSrWumrp5NdDo8dRVRXt7XTiR8Ls2MXdq766LuMcuO76aTOa7a9kw3IqK3mk8nJ3tB/DfilwLRHkybYzUZZXbIMGSyqJtKipQd+Gfhr5XOZx/o44e3SWWriuHWPTodXi37LXO/7E6FIfjmcsq8zuPj52oFRS9G4Qxc8VGU06kN2cPhk8rS6e6fQ9r7C3rzpr2tXHhLquT/c59R15rLPpwOTLjy47p0Y5zKbV06PQn4XDKMU5ttaqDeUe41uSjm+5czdSwc6rvO8Y8uP4L8XHb2rnlHirjHJ7sFd9P5kSMJspt3qO/Th+SzweAUVZKxZ0cMdmPFJ6wyzt8RcPhbcCfRw5vp0TfGBqzeIUzakZAAAAAAAAAAAAAAAAAAAADRWibzEkRRVTdmYqR3lk2ms1JaxfPr2PJknFUCulUcTLLFeVpr4ypSV50nNLWVLO/Xcea7FchUvTDCuW7Ko6cvlqwnTf/crFqsWjRicRCStOMZrlJJrzMbLFtbSsPi4TV4TjJc4tNeRI3jksTsLAT1pum+dKUqev+VnilsScP8Ahdo1V/h1tytHs9pKXmRMj4uwPM6iRQ0ni1lUq4WS5qM4vt1sS4YnhdSf9KdvMtMto0sKS3pK+nItYFZgkWcDowx1FLXoqtrbGVX2ovdnztdPtX1LUFssZlNUls8ctR2I4O7V3z+3InUsIXTR59WhJJ4W7RKVAkwpmxRMkoYSMgAAAAAAAAAAAAAAAAAAAAAAAAAYcSJiMImTARoc/iNnPgV9bZ8jrnA1yoIpeOVaZ2OIqYGZp/sU+R3Twq5Hh4JcjP8Ax4v+SuPoYCRcYLBWLhYNG6FBI0x45ipcrWrD0rEpBIyaKg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92406"/>
            <a:ext cx="2628900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utoShape 5" descr="data:image/jpeg;base64,/9j/4AAQSkZJRgABAQAAAQABAAD/2wCEAAkGBxQSEhUUEBQVFhQXFxUVGBUXFhUVGBcYFxUXGhYYFRgYHCggGholHBUXITIiJSkrLi4uFx80ODMsNygtLisBCgoKDg0OGhAQGywlICUvLCwsNDQsNywsLCwsLCwsLCwsLC8sLCwsLCwsLCwsLCwsLCwsLCwsLCwsLCwsLCwsLP/AABEIAMkA+wMBIgACEQEDEQH/xAAbAAEAAQUBAAAAAAAAAAAAAAAAAgEDBAUGB//EAEQQAAEDAQUDCgQDBgMJAQAAAAEAAhEDBBIhMUEFUWEGEyIyUnGBkZKhFLHB0ULh8AcjU2KC8WNyshUWJDNEk6LC0kP/xAAZAQEAAwEBAAAAAAAAAAAAAAAAAQIDBAX/xAAkEQADAAICAgICAwEAAAAAAAAAAQIDESExBBJBUUJhEyIycf/aAAwDAQACEQMRAD8A9xREQBERAEREAREQBERAEREAREQBERAEREAREQBERAEREAREQBERAEREAREQBERAERUcgBKqoNapoAiIgCIiAIoyqgoCqIiAIiIAiIgCoCokYqQCAqiIgCKhMZrBrbYpNMXpPDH3yVapT2yUm+jPRa2ntdruqMBreYP/AGV+lbJ/CR4tP+kqqyw/kn1Zloo06gdkfy71JaFQiIgCIiAIiIChKoAgCkgCIqSgKqNR4aJcQBvOC1O09ttpksp9J+u5vfx4Lm32ipWcZJcfYdwXNl8mY4XLNYxOuWdNaOUFJuAlx/lGHmVhV+UxHVpjxd9AFqq1mYxs1qjWDUSAuW2nyjpMJDC4xOMLkrysr6NpxQd8NvuOLQ2OJgjvlDyiIzaDlkSO9eTf7yP3EjNZtj5U4gPHejz5kT/FB6vQ5Q0z1g5vuPZbOhaGvEscCOBXnVhtDK7Zpvh24lXSatMyLzD2t/krR5tfkitYF8HoqLk7Dyke3CqA8bxgfzWydykoBl4uP+WDeXZGeKXZi8VL4N0okyuXfyxZP/LfG+R8lm2LlTZ34Xi0/wAw+oUrPjfyQ8dL4N4Aqq1SrNcJaQRwMq5K1KFVj221tpNvO8Ar8rmeUtYmpdJIF1sHvLiT5NCyzX6Q2i8T7PRF1etaiW0sGjNxyHdu9z3KQ5Iz16png36krfbOotZTaGZQD3ziSslZz48tbvllnka4k5mzclbsh1UlshwgQcNDMrObsCkJi/JnG9JxW4VHGBJwC0WGF8FXkp/JyNrrVLLXALpB6TTvbMEOGufuF1lGoHNDhkRK4Hbm0ha7SBRxZTaabSPxue5pcW72i40T3rurDRLKbWnMAA9+qyw8XSXRfJ/lN9l9ERdRiERRgoCSIiAIqFUQBaDlFtgs/dUj0j1juG4cVs9r23maTn65NG8nL9cF59XqOOObnHNcvk5fVeq7NsUb5ZfpOvGJganitbtblXzLTTogXsrwzVbTaSyjdZjUcYGuf1ldNyO5FMs8VrSA+ucYOIp9293FceHC8j/R0XalHF2DkdbrdD6n7lhxvPm8Rwbn5wunsX7KrM0fvqtWoeBDB5Yn3XfyqL0ZwxK6OV5KZyjP2d2ACOad/wByp91jWv8AZpZHDoGqw8HXh5OH1XaIrek/RX2r7PKtocgLVQN6zP5xoxhvRf6TgfArHsu3qlLoVwZmCHCCP6SvXVgbV2NQtIivTDtzsnDucMQsMvjKujWMzXZwLrTSqAOpk3tRjCwLU8566bvFbG1bIbZqlSmwuc0FpE5wWgwYzAkrTVmE9HSZ44nBef6+taZ0p7W0WWVatX/ltlgwkkCSM4lTZJkHokaaj3/ULHobQqUA1nMlzGP614CROAM5HipU3Oq131CwtBADW4mOJPeVdrvjgJm0sdoLT+7cRxBie5bqlt+0MHXnvErQBkCB7b9YVxoMYnyWaqp6ZZpPtHQM5Y1h1gw+B+hWFtTlO2sRLIeMOhLsOIjifMrSVWZwMMuM8PZa/Zu1adma8VpDr5xg4g8eAW3vdS03szcSnwjstl8oatPBrmuZucCbvdHSA4QVXaXLeu0G4yiP5pefEXgFx1W3i01ecpAtoNBBdq/cGjNWbfahUutaBi5o3kDXNXm8iWt8FXEvnR1jOWdVwbdqEOjE3WOaTvEtEecKjaFttphz3up7uqzxgAfNZOx6lCm9jqtNpa1uGAIa5x60dwPmu+s9Zr2hzCC05EZLTEnkXNP/AIUt+nSNVsDk8yzi8elU36DuW7UVKV2TKlaRzum3thERWICIiAIiICKIiA5nlfWk02Di4/IfVctamw33W+5TH/igD2BHutPbKRLCBnivJ8h7yM7cX+UT5A2Dna7qrxIp4j/McB5AOPkvRlyP7NmRQqTnzpnugR9V1y9DAkoWjmyvdBERbGYREKAokpKioJOA5W7QZStTxUMNc1uO43QtVUF3EQWmCDnIWV+0XZbqtpYMmuDTe3BuDvH7rXWysGQMmBsATu9yV5fkSvfjs7cT/qWHsBynxiJ3qdnmC3P+bL9eCwatYdZzXxhDy0x3/nCyrNUBGBwjA9whZ0tIumX6NKDn7bslcucRhjljxU6NOMR7ZK7gXaRqsmyxaZTBwdju8sFjVbOHTIGGJJyA+pWXUF8xOWu4d6xrQASGDqjP7lXXBGtmjtttkXWdFoBAAVixGXsH8wV63Mg9AYDdjCtWBsVGzmCIHeRErqbXpwZ/kdLti0GnTYQcbw8odmsjk5yjdTd0cz1qf4X8RuctXyncblMDUmfL81j2DZl1vOVyabJ1zduuhUnShP5D5ej2fZ9uZWYH0zIOmoOoPFZK8u5McpYtDixrhRwa+cZ3OHHP3Xp7XAiRiDiu7Fk91z2ctx6smCqqKqFsZlUREAREQESqSpFQQHJ8sqMVaVSMCC3xB/P2WueF1u29n8/SLR1h0m94y88R4rlrKwPF12DxgvM8qdVv7OvFW5K8lLVzFodTfgyrkdzxkPELul59bLPgQ8Hv14ELbbH5S3Yp2mcMqoEyP8QDI8Vr42da9aK5ce/7I6tFCjVa8BzCHA5EEEeYU13HMFBVJWLtK3NosvHE5NG8/ZQ2ktslLfCMh7g0SSABmSYHiVr6m3bO3OoPBriPMCFw21trPqEuqOloyEwP6RkO8rWm0k9UeBOPnK4q8t/ijpnB9s33Kra3OvHNglrRA0kk4+cDyXJ7QbN0kEkEGDqJ6vCQCJ4LaMibokYecAZkH3VKjGukkAkRB3kQd3FcjyN17M2UpLSMQ7fpu5xrqVQODRzbS09I68IVrYmyX3AahDRMw45zBjfrotm2nG/dhpKzKDgGNLAAG3gTEhrtCRuUS1ykGi02yBoIBBjEgTh4ZxxVktxgDvPynuWxD8OkTh4SI6QnUZLQWjarKBDajsHawS5roiTvbwzHFVa5LJmVGbdxz4ysWo3EycMT3LJcOjMyCJBBkRvEZhWa79YEbhhhx0UpkstOo8B3rS1yG1RH8p8yfstrba4Y2/UcAwTn+scloLdamvqyybssiRB6s+GKum9FWdJtjalKg0Pqi88AXG6Ek4k90Bcy99a3vcaoN2MBMNbjoBnmP0VuXWUWioJxuNAjDUjfxW1s9mazosaOBHl5nXwSaU8lWtvRjbOsgpsAaIgATvA19/7ZL0fkfbb9G47rMgf0nq/UeC4Vw0jI568VvORFeK13tNcCOI6Q+RV8GR/yJ/ZXLK9DvggUQpL1TiJIiIAiIgCoQqogIwuc2/sl17nqPW/EB/qH1XSEKJWeTGrWmWinL2jibLtFj+jUw3Hw1ULRYoxYQRuHzhbrbPJtlXpU+g/P+U9+48VxdssVosx6Yc0drEt8CF5eXx7g7IuaM+jTfTdNNz2He0xPeDn4rbWflBWYIqXKn/g6PDD2XJ/7ZrMAv9Id0nvMYqVLb7Tm3H5TlgqxkyR0yama7R3dDlRSj9419PiW3h5tn5LnuU+1hUqC66WRDSJxH4iPH5BYTLdSI62mRxWLXZfAc03gNB+uPyWl+RVz60VnHMvaNTtS2Qw3cYI444n6LL2bsljms6V59TEG+RkMbvdvVu1UASeiIOeXvitRadnQ5rqNWo0jBrQ4gA64zhioT2tJ6LPsz2OdzlSiTNx3tEwDw+q2LaxAGAJnL89/yWpp2Q0Ydm7MkmXFxzJ3/wB1sKbg4bsp0kxjnn+SrWvglGY+ucoByw34Tj7pZnuBJEt3mY7xxVhjYgHDcRGAA88lfN0tx0z79YO/7rN8FiZvEycTBGJ+p/WC0PKHY/OEkTeETuW6o8W4cIz03lTc4nMRkRJ3hQnp7Bw9DbFaxG69t9mZGOW+NDhot9T5Q2R1LnS7cebg84SZwjLTP2V7aWz2VesJI3D5b9y0LOTV1wkAY6ajcePetNy+yvK6Od5S7Qq2h154u0m5MGOuEnUyttZbdQtDaRc9tNwwdJuzGGeWa39p2OH0XMEYjONRiFw1XYNak4ho6JM5jetoqaWutFGmn9nb2bbdkZU5qlUBIEufMtJiDdOpwzjgtycMQJB1Bw4H9QvKLdsOq1l8MeXakYiMZwznq6b1i7L5RV7MYY8xqx2I8QclNeP78yyFl9eGj2N1QRGpy/Jbfks3/iKZ3l0+hy4nkrt022m4vZduENLhg107hOBGveF6HyXs81mu7DCfVgPaVljhrKk/stVJw2doFJQapr2DiJIiIQEREAREQBUIVUQECFB7JwOIV0hUIUEmit3JuhUno3DvZh7ZLmto8hj+AsfwcC0+YXfkKBasawRXwaTkpHj1v5KVWSTSqDi3pj2lYtgqVbMTBvtPWZUBHkRkvZnsXln7VOR76j/irPevQBUa0kTAwcOOSwvx0jScuzJFvo1M2uad2cfKfBU+BaSebIO8a+IzC8ifUtFMwKlQHcSZ8iui5H22rzbnF7iRV1xAljTgNMQThGa5n4/0zT3O2NkgQQD37vLgses4A5TJwxiBGCzNnbWZU6NYQdHD6/qeKntPZpaDABDogiSMJMiMjismnL0y+9mppWjQZnMa4ZzuzWTTryMQR9RkM1rHUg+synMXpk4jAYmJwk4La7Q2QGUXvouAuYnpE994fkrVKCZd58AYESTgcEtFRxBmNO/hHFayx2q/Ta8gzhwGM56HHDwWY2oMhjhM4wNMJxKo50y29l95xBGWMj6E9ytVqpmccMPzQkQLxgOIAwnuJAVh7xkMvAEwB5/koBMVcD2ZzEeKs04LoAnvEjXD2Vt9Rs9aTwIGUyDv/JKbsJIxMmMMct30RyNmYKMRIw4xA91g7T2VRriKtNruMGfAjHyKzmVpOLWwMhxgLLsdEvIjvygDxUqmug9MwtkbHZRaGMbdYJcW4++pyC7vknSgPMYmCfGcPL5rnRdHRaZaMS4/iI17gux2DRu0gTm7pHxy9gF2eNLdezOfK+NI2zVNRapheicpVERAEREARFQoCqKEypoAqEKqICKiQriigLRarT6crJKiQo0Ts5HbnIqzWjFzLrt7ftp4QuMtHIKrZr3w5v0zBLcZETiNf9XgvXnNVh9JY1hl9F1kZ4iaRaYLS12OHzj8lu7BtN1MQTLSMQcj3gruds7Ap1x0hDtHDOdJ3/NcHtfZ77MYqjo6VIw/q08cOMYA82SH1RtNJ9GTtGx07Q2W9F+mMR/ldvjQrS0ti1GgtqVXljpBBw7p7Uq6KxadfPXRZTNoECJwP9Q7yNPBYOaS/qacEKFlgaADLXIYaAaK/Vo3utEHT2G6PzV6laWuzAxMGDpvhyValLAdIRObScPefFZNV2y+0YTmgYNkgTxg4ycf7rEow+uym/osMiThJj8R8fks8MpHKo0HfJB8VC17Kp1M6jMY7eMdwUy9PkMltDZdHmKlSm4AtBDcYyk+IKwNmzUY0jMgTl4/MeYU6PJ2ztwfXqvb2WwMTpLzPjC3NK306IDbPSa2PxO6bsMsXYabldra12VT5L1msMND60MBnTE59UZqlotoIu0xdZOX4nR2iPksCvanPcSSSTriSVl7K2XVrGAC1v4qhEAcG7yrRi1yQ6NnsKx88+PwNguO8jJo+q7uk1YOy7C2kwMYIA8ydSeK2TAvRxx6o5brZcapBUCktTMIiIAiIgCiShKqAgACqiIAiIgCFEQECFQKcJdQESFAtV2FRAWHMWJa7E17S14BB0K2JCgWqGtkpnnO2ORb2S6xOw/hOy7mnT5cCuUrU3MdcrMdSdj1hLcMyHDCO+Ml7a9ixbRY2vEPaHDcQCPdc9YF8Gqyv5PIRX6IukOGpz1/DHh5KDX54eUrv7byHsrySKZY46sN0rV1f2fD/wDO0VB39M+biVi8VmiySclfOYJyyknuQuJGB8f74LqW8g3j/qD6Gf8AysilyG7dZzv6Wj3EKP47+ifeTjY3nLPL3Kv2dxqG7RY6qTh0R0Z/zZe88F3dm5F2ZvWZfjHpm/5St7Z7E1ghrQBwEK6w0+yryL4OU2FyZfi6uQMgGN0Gsk5+Q7l19ms4YIaIA+m9XmU1daxdMY1JlVNhjFfaFRrVMBaGYCqiIAiKN5ASREQBERAEREAREQBERAEREASERAUhUUkQEC1RLVchUQFksUTTV+FS6gLHNpzavwkKNAshikGK5CQpBANUwFUBVAQABSREAREQBUhVRAWTa6fbZ6h91T4yn22eofdablHTmpRaMJvyY0F0nv1WqtNABhLS4FsEyZz/AKRjniJHRI3T5+bzaiqSnev3+t/RVs6/4pnbb6gnxTO231Ba0uqSwUiyebYbjruIxvGOtOIjGM1cLbTuoDwdjlroCNIK709rZYzvimdtvqCfFM7bfUFgtdXvgOFINlsR1iJl0gndOU4+aMp2gAA8ycMTdOcHCAe7wPBSDO+KZ22+oJ8Uztt9QUqTTdF4C9AmBhOseKlcG4eSAt/FM7bfUE+KZ22+oK5cG4JcG4eX63oC38Uztt9QT4pnbb6grlwbh+v7JcG4eX63lAW/imdtvqCfFM7bfUFcuDcPL9bkuDcEBb+KZ22+oJ8Uztt9QVy4Nw8kuDcEBb+KZ22+oJ8Uztt9QVy4Nw8kuDcEBa+JZ22+oJ8Sztt9Q+6u3BuHklwbggLXxTO2z1D7p8Sztt9Q+6w7Ts2DfpOc1wwiQRBzEOBwxJAyB0WVY6XRlxmd4y8+5Zzb9vVogl8Sztt9Q+6fEs7bfUPurtwbh5frerFvJbTcWCSMuje1E4DPD5K9PSbJJfEs7bfUFX4pnbb6gsCyWio5s82HG8RiObwgGYOOZPkr/OVP4IzA6zcBkT5KIpVKpAyPimdtvqCfFM7bfUFca3eBP6+qXBuHkrAt/FM7bfUE+KZ22+oK5cG4JcG4eSAt/FM7bfUE+KZ22+oK5cG4KoaNyA1W3dmPq3HUnBrmSROEzGumS0tPY9pqktfFNuuDQD3Bma7BFx5fBx5L9nvnvnhkaNRatjte5hcHOuimMC0CWF0Eg45PcCJiHZZLEp8n6YiWVSBEBz6ZmJz9RXRIuxLRJzv+71PVlU4zi9hngTuzw4q7/sZoD4bVh92ReYR0XSAAcI4ZcMTO9RAaSlsVjXBwZUkFrgS9pIukOHmcDqdZJJW05538N3mz7q+iAsc87+G7zb905538N3mz7q+iABERAEREAREQBERAEREAREQBY9vDjTdzc3tIIBz0J4LIRRS2mga2wsrhvSwN44PN43YEdUnWdVeaK+ppeT9+ngsxFET6ykDEitvp95Dvkn77/D07XistFYGG8Vvwmnp1r27HLj+tyK++lpo7LXVZiIDGbzsiebjXrT4LJREB/9k=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52"/>
          <a:stretch/>
        </p:blipFill>
        <p:spPr bwMode="auto">
          <a:xfrm>
            <a:off x="428716" y="160337"/>
            <a:ext cx="2390775" cy="1668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629779"/>
            <a:ext cx="1745236" cy="16916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9" descr="https://encrypted-tbn0.gstatic.com/images?q=tbn:ANd9GcSNi8gybeMFtug8lSbI8_weJ4kBWAZkf77WhP7uh-NxsddVM-Z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64" y="3789039"/>
            <a:ext cx="1491564" cy="16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8383" y="5561364"/>
            <a:ext cx="345638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u="sng" dirty="0">
                <a:latin typeface="Comic Sans MS" pitchFamily="66" charset="0"/>
              </a:rPr>
              <a:t>un</a:t>
            </a:r>
            <a:r>
              <a:rPr lang="en-GB" sz="6600" dirty="0">
                <a:latin typeface="Comic Sans MS" pitchFamily="66" charset="0"/>
              </a:rPr>
              <a:t>pack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725705"/>
            <a:ext cx="345638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itchFamily="66" charset="0"/>
              </a:rPr>
              <a:t>pack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604" y="2060848"/>
            <a:ext cx="345638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u="sng" dirty="0">
                <a:latin typeface="Comic Sans MS" pitchFamily="66" charset="0"/>
              </a:rPr>
              <a:t>un</a:t>
            </a:r>
            <a:r>
              <a:rPr lang="en-GB" sz="6600" dirty="0">
                <a:latin typeface="Comic Sans MS" pitchFamily="66" charset="0"/>
              </a:rPr>
              <a:t>kind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132856"/>
            <a:ext cx="345638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kind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446115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UUEhQWFhUWGBUZFxgYGBgXGxQcGhcWGhoXFxwcHCggHBolGxcYIjEiJSkrLi4uFyAzODMsNygtLisBCgoKDg0OGxAQGy8kICQ0LCwsLCwsLCw0LCwsLCwsLCwsLCwsLCwsLCwsLCwsLCwsLCwsLCwsLCwsLCwsLCwsLP/AABEIAMkA+gMBEQACEQEDEQH/xAAcAAABBQEBAQAAAAAAAAAAAAAAAQMEBQYCBwj/xABHEAACAQIEAwYDBAgCCAYDAAABAhEAAwQSITEFQVEGEyJhcYEyQpEHUqGxFCNicpLB0fAzghUkc6LC0uHxNFOTsrPTQ0Rj/8QAGwEAAQUBAQAAAAAAAAAAAAAAAAECAwQFBgf/xAA9EQACAQIDBAgFAgUDBAMAAAAAAQIDEQQhMQUSQVETImFxgZGh8AYyscHRFOEjQlJy8TNikhUkNIIHwuL/2gAMAwEAAhEDEQA/APcaACgCu4xx7DYQA4m/btTMZ2ALRvlG59hSNpD405SV0suf7meb7UeGD/8AYJ9LN/8A+uk3h/Qvmv8AkvyC/afw0zF9iAJJFq7p7Zc34RpTXUSdmWKWzq1WnKpCzUdbNXS59xzc+1DAZCyPcc8lFp1LemcKI85ps68Y5FnCbExWJs4q0Xxen5fgrGfxH2svPgwyhf2nJJ+gEfjUP6l8jch8Kwt16jv2L9y67PfaZh7xy4gDDmCczNNsxvLEDKfXTz5VJTrqWTyM3aHw9Ww0XUpveiteDXhy92L5O2GAO2Nwv/rWx/xVNvLmYfQVf6WPW+0+CbRcXhj6XrZ/4qN6PMX9PW/ofkyUeK2MubvrWUbt3iwPeYp0VvOyzI5QlHOSsRr3aPCIYbE2QYB1uINDqDv0qaOHqyV1F+RE6kFk2dWuP4ViAuIskmIAuKc0nKI11100pHRqLWL8hVOL0ZZRUQ4IoAWgAoAKAEigBaACgAoAKACgBIoAIoAIoAWgAoASKACKACKAFoAi8Wxnc2Lt2J7u27x1yqWj8KbJ7qbJaFLpasafNpebsfJ/aHit3FX3vXnLMx1PQclXoo6UQWWZJiZJ1Go/Kskuz8vV9pBt2tJ0PTQU6xDdim4bZVh8S7+Y5j+/KmzgpKxZwmLnhq0asW8te1cV4mlzdNjtWW1meoKSea4nQNKh1xG6U5DJpSTi9HkZhmIJHQkbnlp1rTWaueU1IuE3B8G1ouDsAf8AvX+tAy4/wyDeUkDTMfwI/nVzARvXXiQ4iVqbNVhbeh00EknQAT1JroW1BJGdZyY3beCIG5j6iDp1onFbt/EIt3sepfZfjbj4M52Y5LjKNToAqQPxNeefEDdLHPo8rpN2ds81f0NvB9air9pju1mPu2MbeFm7ctqGXRHZQCUVjAB+8SfeocHUk6Sbb48e09A2dhqVXCQlUgm89UnxaQvDu3uOsspN43FUiVcK2YdC0ZveZq6qs1xG19h4OonaFm+K4eGh7PwDjdrGWhdtHyZT8SH7rf3rVyE1JXRwuMwdXC1OjqLufNc0WVPKoUAFABQAUAFABQAUAFABQAUAFABQAUAFABQBD41h+8w9639+1cX+JCP502avFomw09ytCXJp+p8h4oeIeYFKndBUjuzkuTY5h21pxGI1udTzpALPhF6bYB3Twn22/CPoazq8d2Z6BsTFdNg4p6x6r8NPS3kyaGqE194UGnpiXM1e+Jv3m/M1px0R5fiXevN/7pfVnBpSEl8EE3uvhY/l/Wr+zV/Hv2Mr4n/TNhZcKvI66zrBjYab67yK2Z9aRUjlEYtWpj97+RqepNRRHCO8emfZisYNj969dI84yrP1WvNfiGpv459iS+/3N7CRtSXiYzt6sY27oROQz97wqZH5e1QYKX8Kz5s9D2O74OGfP6mfatA0WW/ZjtBcwV9bqHQ+F1Ozr0PmOR5eexdCe67mftDBU8XS6Ofg+T98P8nvXBuKJibS3bc5T94EEHmOh9RI6Gr0ZKSujzrFYaeHqOnPVcvfo8ydTiuJQBExPE7Ntsr3EVgASCwlQdi3QaHU6aUl0PjTlLRElXBAIIIIkEbEdQelKNas7Mr8Rx7DoxU3AWXRgoL5TAMNlBCmCDBjekuhypytcTA9oMPeYol0Z1ElWBRo6gMBIkxIkUKSvYdKjOMd9rLnr7ZaA0pEFABQAUAFABQAUAFABQAhoA+SO0+B7nEXbf8A5d27b/hdgPwFNhoWsT/qyfPP/l1vuVyMOZFOILDpY+1AHeFxGS5m+VtG/k3t+U1DXp78e01dj479LX6z6ssn2cn4fS5dlazbnfuLRGxmLFsb+I7D+Z8qno03N9hmbT2jDB03n138q+77F66IowK0Tz06K0AWnZO1muvG+Ue3xE/+2tLZ6+Z9y+pWxD08TU4ll/VBd8uVyRJP6x9d9N/70rUjGSbb5ldyTR2lnOrKgBaDAJAJI+6Tpm0p1d2V2NpanoP2d2ymFa20Stx9jIgwwg+5rznb0bY1v+pJ/b7G3hn/AAl2XIX2l8G7y0L6Dx2hDeabz7H8GPSs/CVVCW69H9TptiYzo5OjLSWa7/3PNGraOueoziT4fQinRVyriZOMLrme7diu01t+H2rl1oKnujtLMoGw6kEH3q5Tn1czz/auFdLEyto+t3JjvEOP3pUKuUGSo5vlKyGJHgU5gM/KRU0U5JvSxkSqKMlGzd/LL32HGI7QuokkKNupE7HURyIIjQjc0lraj9dDye326xFy7dSylx3NxmJQzqxJliNABookxCgTEUyKdi5VcVK3LLyLq9iMfatNaCeJgpFxWgWi6qWIRoYLmLQxgZjoTpTWpp2Sy5liH6epBVKk0pJfK0+tbS707O1JaGdx3HDg7KBic/jHcnOLi5TE3MyjLmJJnnrTkuBXnJZyfn+5MwHaxMTi0exaeyoCLDvmJlHDBdNFkKdySemgDZtKcbE+Fg54etfRJPxvl6X8zb4XFXF+FjvqwJDMT8oJ0UeetTmYy2wnai5bPjIdBvOkbHRifCApBl5mQzd0hDEsBrcFi1uoHQyNRqCCpBgqwOoYEEEHYikAkUAFABQAUAFABQAUAfOH2vcOycRxI2Fzu7oIE/EoDEDrmRvrTY6tFqrnGEuzPvTa+ljYLw9Rasmzlde7QgKqhgIElREMp3yn21q3GcWt2S/H7d6MepSmpb0G39fDmux+DH1wmDvLN6xZnY3BbSCehJHhPk2vnTXRkvlz7OP7+ARxia67t28PG+j7JLxIWO7D4I6tZgfftvcAHmy5tB56jzFV3Bv5Hnyf5LnTbq66y5r7rh6rtRTY7geFwwNpzeAbW3cUg5FGXQEgzqG+VtGWCIqpNQ3+vGx1Wza20q+GcMPNdS1tLtPRJvKyS/fQhYbsNg75/VYu6WO6tkzHz1UZqswlB5RMfG4PG0m6leDz1d7+qbXmM9oPs7axZa9Zum4EEshTKwHM6EzAnlyqWyM3pM8ll9Pfu5iVbSmkhY9lLwW+QfmX8p/rWns2XXcfeX+Sril1UzRlNSd9+ccjW63ZFJK4xnIU+cdZGu4+lMnnJIdHKLZ6B9nOIlbq88wJ85G5+h+lef8AxZR3MTTmtHG3k/8A9Gzs+W9Sa5P6/wCDY4i3nVl6gg+4iuZ1RfhLdkmeEX1gx0JFdFB3imei714qS4jGJbw+4qanqVsW/wCH4nqXYfgyWLOe54nXXKTARnAMdAAqrmaNlJMhRU9FKS3lx/x9jgdq4v8AUV3FaRy+9355crst7l0knNvruANtNQdBGaIOgzQdGJv27WMshYwggAzqdAM0sd9NC0iMx0mFlygZmpHmKshjCFwqrbVlQgEC0uIVPY2XNuPS9HnQshZNt3fv0AEQDsBLeGI2MuMhI5PJVnYwy96T+pZRPfv35EfF4G1dXu7qg5ZHi0K5VRsq5diBdsqApA/WsB4LaKBxU1miSjXqUXenJoiYPsrat3Bcl2yxlQnPk3nTdxrtp6PGUxxoxi7lirtCvVjuyllx4XLa22kEeUDUGQCMraBgwYEGQCGnwZWFia3v37+9K/v378hQCTvJMEGY+86kEiBIzPqIAOchQxt3ACz7HYk27wSRluDLABUZgme3AJOX9Wj6HUIbCkkoaRgbumihQAUAFABQAUAFAHkP27cMh8LiQNDnsOfXx2/xDD3pukizHrUGv6XfweT9VHzO+xmKFzh9iQf1ea1m5jIxUH6AfWnlSUs80WX6IGJPwk6Z12PlcXYj+nKpIVXHJ6e/IgrYeNTPR81x71x8fQi4rPh1lvCvIr4kPqsyv+U+xqeTp1U3y8/P8lWjCtSnGml8zUVbNNt2WTzXg0uxnn+OxhuuXPPYclEzA/H3JPOsGdRzd2ez4HBUsHRVGmslr2vi/H9jhLkR1GoPMeYptyzKCaszddneOG9bKOQbqwAx3ZWIXN5kEieulX6NRyVmee7f2WsLJVaatGWX9rfDueq8jyXtdw8YbGXbaiEzZkHRX8QA8hJX/LU1jFTuV+AuZb9s9SR9RH5xVvAz3cRHy8yKur02bIbaf3NdMzNQmKtAW1IDgkKTmXKNx8PUab0ynPeuOmrGn+z25GIdfv25H+Rtvo5+lcn8YUHLDQqL+WXo1+UjQ2ZNKbi+K+n+T0lENcHBM120eOdp+HMMdfs21LFrkqBzzgPHoM34Vv4XenBJLsO0wmMjHAKtWaiks2+zK/viPXezRs933wZyzLItiVt6zLsRqNNdvU1srZ7jBym8+S7uL995xON+NHXm6OEgt3K8pu11fgss+V34G/wbyMwGwCCDqSozMAY+JQwyzvmuDmay9k0ZwhKU+L9vx+xUrTUndDYYTEToXOXSVE/4ftmhTquV01UitZkJxdtSYJB3BPy+ErsCGATxW3AIIAuqSGGHVSAN38IogsJNx8gLW7ZJZbi2SSXzs0XCAWuZysz4wASAN4h/AW5zJOuqowltSTJyZtSTlS2CTkBpAHltyWmP8VZ/y4u7bJ/ht2vYCnoQebYk/euA+g0A/CkAbXDBnKwMpYptqV7yyG9z32N/9c0twFsnvMhb5xZnz74tduD0K21T00oD39w4fjhbuWLrgn4naIMtct3S0a/eYD0inU6bnLdRXxOJhh6e/PTQvU7VO7eBFA8zJPlyirX6NRXWZjPbc5ytCKS7WamxdDKGGxE1Ras7G/CanFSXE7pB4UAFABQAUAZj7SuEHFcOvool1Xvbek+K2c4jzMEe9NnpcsYbOe5/Vl56eTszzX7LMUHTEWeRCX09GUKwHpCe7UypHLeIlyZrsB8TAev471JB3imR6SaIPah5wTDzP4Fv6b05u0Jdz+hY2fDexVBf74+j/Y8yFY56ydZqW4Evg2N7q/bedAwn0kT/AF9qkpztJMz9pYZYnDTpWzay71mvUd+07h3eNcvqDNo2w37rCD/vZf8AerZlD+FGXf8AU8jo1W8TUhwy87GDwmFZyGmIll6sV5AevOrGDws6klPRLNdtiatVUU0bRYgdDG3Ty84rondrIz1ZPMbe/wCFtvAYiNwDpPnlj+5pIwUUK5OTL/ht9EUOvxwRP3Qd/r1/s8n8R1q6apfyPPvf7e+ze2PSpNObzl9P8l9wTtdbw63EuMWc5e7T9qDILHRQTl36zXMfpqk478Vl78TRrKE6sYXtfJ+IcNu5Ge6ym5iLhJuXMsKs/JbzkeAaCRMx6AQPasqMNzD2T/qeb8ErpeOfdoX8Xs79VuwrStSj8sE9e2bV7vsyS0s822OLcRFyzcUsYytmBkEaHWDt5HyqDD47GwqqTqSd+bun2W0/HYLU2JhZU9yVOKXBpLLtTXH2yz7Lq13BYcka3VBeOpl1dfSQK7ChRcYJROTr1YU5NSemQlsul8Zxm0zt3YLAOLZBXbTMZI82brT6yjStvSV3wvmQUMT0zajF2XHhfkSAcqAb5QEMbEix+j/i/eEbyLagSXQMl7lk7xUnIpXKE70rqSzM923dzGQArBk+EFhDHxQpNIBDuFSTPwwwaNIVgwuQOYyd84jnYYb6UIBy5Ouc5ZDB4+XNkW4w65L6q8/dug04QRr5gkjeC6jUq+XKwjmJ1/HnSAcrcIIfkDnHmA2Evaf5bWJH+Q0oFhhcCYA2Cd2B1Pcu4Ujya2RVWvi408lmxrlYreI4Y94ABCgQhn4i2rQPWBH7PnWts6pCdN1E7/bvOa23UnUqRp6RWfe3y7vuyTaVUAUatzPQ9Ku5yz4GQ9yC3Vrxf2NfwDFAJkbcazy1g1mYhda6Os2bUtRUZF1Vc0woAKACgAoACKAPn/CYf/R3GGtbIt42xvrZxHit69AxEn9io7dRrkWa+c9/+rPx4+tz0Bxkug7ST6aj/vS0vlKr+co+1lhryNaDFFUOxy6GRkMHqsM5p8YKdSMZaO/4RapYieGwlavS+eLjuuyyTbcmu3h4mMTgGILMqBLkBGXUoWVhO0ESNunpUNbA7iunxsbmD+MXPq1ad3ZO6dtezPxzJd/guTBPeYHvUAcoNfD3gtuCZglWKmRGzb6Qk8DammteOevHS2WXfcnp/FadZycW4aWSV09Nb53eVrKxm7OLViAND0Ont61VdGUczbwm2sLipKMW1Lk1b8r1PQBww4iwQ0Mt4WmaNGEKQymT5khuo1jetijWUqcU+TXmeZ7QwbpYyr0fCd7cbJvLy0PNsTw1lCIDDoTqBrImT9eR610FGlelCKdmkvoUpT6zfMtbWJHc2zBLhQGEHQga8tNRU0ZTUbtDd2LlZFt2f4S2NxJtp4Vyk3GIkKvJo5kzEfy2pY3aEMJQdSfclzfviTU6DnOyNxj+ytrC4K6bCNdv5LyK7gOcwtM6lVAygmBGmkjWuTr46vjYQcpdVtXSVuPm7GrRpRoybWqVzxz9BxTYhLFte9u3QHskMoFwEMwIYkD5W3j4TFWFCKVloJ0r1ep609wakcvwrz3ccXuyOxiiAvGEtXQpshrhk5m2KQNuWjNrzrufh7D4SrRWSdRXvfvyt4HG/EuLx+Hk1vNUnkrc+22frpwC3jMS5ts792FDSqxOp06r0rp7Lkce083vX07u18C44Hdy45kztlIBAYzPh/PUfjXCfEzlCvCpF8Fn78/E6nY1nhpRtZpu/v08Dq/hWsXMqksCvgJDEkCFYEJAIACgybYy5FJcBVSzsraH6inaWq9+/d7VanZ3RFe7kEZVQHSFVlDmDoqhIZt9LZuMdRl1zLsakFhlOJIGUM5QMdHAUhCCuuhIMFVJILKDbRZeLrPBXr9HHqq75F7CbOrYpScOHr2Lmy54xwS6EnDlWA+Q8xDrlHIju2CQdxbSfhmsdbZlJpONu3UsYKhhFO2Iv9vHiZLEcV7i4gxKFhA2f5SoykkSdJB0108orQjiZLXPtXI162waNam6mGdtcnxa78135mww+FBYtlAU6qPVswJ89XY+d+6NRBKYjF26sH3v8HHTdsizV4rPIrkfFXE0MqDOkxvt9dYp9OvOm705WvyI6lOE/mVynGNUHRQdWV1O6kefQggzXT7NxUsTBqeqtmuNzmdoUIYWacVdO+T4W+zuaHhVwFAQIHKadXVpWZqbPkpUbxWRe4PExoduXl/0qtJGtTqcGT6YWAoAKACgAoA8l+2vhEXMPi10Df6vcI0gk5rLfxgrPINTdJd5Zj16LXGLv4PJ+TtbvZb8LxgxOHtXeZUT+8PCw/iBopLWJTquzuccQwpJIGjEeAnY+Flyt7EifMHlTk81JcMyenu2nTm+rNWfZ2ruaT7c1xKPh+KRCsMFuBTbIuBgDlcmAwnKw0Goq9ZVou2avfLVPtRjVYTwVVQq5TStnfdkr3UoyXBrR27HnkXeHa3cS+7plIt/EGzIQXXN8BgkzzWailCUeqnfsa/PDxsWIYhSg27pdkrrws9fC4uK7O4Q4VF7m2zMmZWNqCc5JkXFACsF26QNKg3V1nJWtyf25EqqNbu5Ju+auteOqSs/U1HBcJYW0gS0ihRAHxEdRJk7+dNSSWRbq1Z1ZupUzkzzL7TbSjGELAY2bZAAj5rmumm6/hXQ7Mn/AAvF/YzsSnvmWw9u0GzEANzM/jE1o9qK1uZcdlO0VnBPiDqxvKuUaaMmaFHMISxneDy6ch8S4J1FCUZcbNd/FeWnadDsTDyxNXotO3svbx1LLgfbnu7Ti+HdjdW6jaNqCoZIMQGUMB0zAba1kxiqcNyK0tY6TGbMVed6NlZbttLq7s789L/kyTYwWCbtrW3hr5uWZIzC0WlVI1IAy27cdbtw+dX4TUlkc5iMHVoN9IrLn7+5v+OcQtBxlIAvKLyHYMr6kjzma5jaeAnGu6sVdPPuZv7JqOtSV9Y5fgMHhbN2M7mcpYALG6kbn4lgnUVsbAwtOnPp41M7WcbW15813GD8U160qbwsqXVb+bXTsXyvvel8hMNYm7bTXUz4gRIUSdxqNh71tbaxscLgqlVPPRd7yXlr4HJ7Mw06mIhCayWb7l+9l4mh4teW3kcqudriKGjXUy2v7oavJqTnVnJtvRt++87uOeRUfaLjEt4VnbKTbuW2AYAg5mCEQdD4XJ15gHlWtsecv1aUeN/K1/qivUS3MzApjmuAm2AEf42a1btlxG0Iqi6PK4HXrO1dlKturtJMJs+VaSbVo8/xzLTDKlxi+JcqoHL4m6BOn5Cq6z+Y32pQtGgtPJe/U1XY7tICBh3OoH6sn5gPl9Ry9xyrH2hScVvw8fz7497K20MFvLp4/wDt38+5iX+A2VxD4q8+YfEAwAVDzY9eUe59FwvSRoqM0ZmJ2zVnQWForsutX2L32aEbiXbawmlslz+yNPqYn2mrkaE32EGH2BjKyu0ort/Cv62M+/anFX5Fm2Tr8qs5H8NSxw0eLv3GpD4dw1Jf9xV+kfrciXMLxG7/APhxJBMwLVwDp93ap4UIrSPoy/RwmyKK1g++Sf1f0LbgJuAsmIW4uIEq6MvhZQJtsTsrhdNT8kbmrGDj0WIilddq+jXL6Hn+2Nl1Fh51YJSpq9ndcHa6zvfw9DdcAuhrcA7GD5eR8618Suvcx9lv+Dbky3svyqszTTzLnDghRNRsuw0HKQcJQAtABQBU9q+CrjcJew7ad4pyn7rDVG9mANNkroloVFCab00fc8n+3aeV/Z9xIqz4e6MrmXjaHU5bqR+8uYDoSaRSXzDK1KUJOD4e0+7kbC6x2ZZHXoKdvxfEiW8uBmeNcPdrhuWbmQsBMgMD0zg+FtOe/rTHTd9+Ds/Q0KO0E6aoV4qcFonk1flLl2ZjPZ/C4g4i6uIiyhtKqG3C52NxZgqeegg6AgGN6uYWdSV9/rOzMnalHCQs8NeEW1335ZcHor352GOO4q93AcXD3dzKVDswYqvh1WdHVhqNRNSYerQxE+jppxmsm7LtzWpSpYGvRrSq1Hv07rXetLO8eWq5+RYdnu0JwttLYEqBJDSGlvExnl4idDNUZ1EptLRZLuWXt8StjduYn9VJyjfPO902+fJLkrWSsjvtXi7WOtpA7u9bIKMT4YJGZWKicpHluBVrCYxUp3enET/rVGpG04uL816Z+hnE4ZccRcFsgfCCZG85tjr5aRWlLadFPi/D82I5bVw60v5fmwj8AYmQLRbXUj+eWajrbRw9SDThd2drpP7kmG25To1IyTmkmr2ydv8AkiBf7O3uqRtu3/LXOdGzsYfGmzVn11/6/hsYXguIX5Vcc4Zf+IimunIv0vjDZFdbs6lv7oy+tmidcUXLdqxeDWTbJWy7AgLMEKx+6IKgr/5nQUspN5SLFCeHhfEYKUZw1kou7Wuatprmn3HeD7QX8OWS8CSDBDbyNN5g/kZB562sPilDqz05jdrbOljYRq4d3stOD7V29j9HkanAceVlXxA5vP8AuD/StNwhUXNHHxqVqEmleL4rTzRJ4iBeCAuwyyRBGkxqZ1O3XrWTV2FhJtyjHdb5fjQuU9q1I/NFP0+mXoQOMYZ7urG22uYSNQYiRIIBgkaHmaq0NhvDK1PPt0uauH2tgrLfi0+3Nen4IK8Ey22u37gWNFQeJ2PLTYDzqWWGlBXnka1DadOvPo6PWflZfUz3FMczOC5LvAVQOQGigAflVe9zVUI04u2S1f3NNgcImAtfpOK1vEQiCPDPyr+11bYbDzrybqOy0ObrYmrtCr+mwztDi+ff2clx49lvwjsrfx577iGa3Z3t2VOU77tI0EdfEZ5VfoYZJXfv8CyxeH2eujwiUp8ZvPy927zW8P7J4PDzkwyEgkhnGc9RBaYjbTlVpU4rgZ1baWLrfPUfhl9LFsMWo+EaRGke23v9aeUrXBMV5cz1oCw1jFW6jW7iq6OIZWAIYHqKLiWKTC2xZiyqk5IEySW0GrE6kxGpqaUnLNlCFKNNbkVoXeCwuYhiCAOvP/pTHInhSu7stKYWAoA5NACigBaACgDxn7ROHfoXEUxSpmS43fADT9Yoy3QII1ZYOu5jlNRaS3XxzX3/ACaModNhlVj80OrL+3+V+Hy91i//ANLW7qLctMTOwAInTmHEADn08zAL6tNUo9dLMyaU1Wl/Dk8tdbev2KvHXs2neKpG2Vc0eRLb+wG1U41XH5S7KgpalPhuP3MNfW3iMr2rhWHUQYzamJ0I6T09r1DEO+8jLx2Dlu5PLVqy4cU9b9979hd4/jebDutlgl9rhe2ANUtswkkxpMMeu1Ua1CtSxFSWkb2vlm12a+Jp7LxVF1oKrFyja7WfJ25K9+DMVxbh2JRTddg43Y5mYjqWkfjr9KbFKT1zOiqbTwjyeGi12qLy/wCJX2Mcw+FiKV3i8yd7B2JtOjvxpJdseq0+5ZejRZWO0uWBcU67Mux8iORp6qZHCbW+BsTh6n/avfi9L5NdnJ+l+RZWu0FvLIJ+lO6Sxj4P4R2rip7qpbq4yl1Uvu/BM4XtG06KQJ68vSN/emqozr3/APHH8Lq4nr/25fW/jn3Ey1xm224HnpBHuKepo4ranw7tDZzfT0+r/Us4vx4dzs+wkDEIfhYehOlLdMxYqUJb0bp81+SRbYTJKk9YBOnmddqlhNxzVvJE7xuK3dzpZ25b0reVxb+NgbBuuYTVlY2ossn4fgiVWad1J372HDcbZuFwujKRmEk6kSOf4Vs9Ci48fiaaTlx5oev3VXXNqT9NCf5UydC0bos4Xacp1FColnxGX4jb7pmMPA+EQxM/KB5/96pzcbdbQ36MajknTTuuV8vIoeB4jC27/e3bWVtcs3kuhDrqQpMHlMmPKsPGUae7elLwvf6HSTqbVxFHopU3bi91xb772XlY1HD+LYAXf0rFYhHvL/g2wtx0sjcHRCDcJ1J2GkTANMw8IU1eTzJoYDHRo9DSg0n8zuk32a6L1zfGxbv9p+BBgi4R94JofYkH8Ks9NEj/AOhYu12kvFDyfaVw1t7zr623P5KaXpoEEtkYqP8AKn3NfkYxv2j8OUqEuO5J1ItuAnm2ZQY/dBodWKCGysU1nG3e/fqWdvtXgmA/1mzr+2q/gTIpekhzRD+hxN7KnLyZT9pe3VrDeGyVu3CkqVIdFJMDOQ3STA8tpmmzqpZI0MDsStiOtPqxvZ3un4fQ8/4FxW/c4lZvZ/1ly+kn/aOFYCZhcpIjpUKk3K50GK2dRp4WSSyUX6LXvPoSrhwYUAFACGgAFAC0AFAGd7fcNt38FdFwhSgzox+Vx8P1nL/mqOqrx7i9s/E/p66k1eLykuaev5PNsA0Wktd5BAALN4ydZC6MPCCYGp686pzm5O7HOEU3uKyvlchYtntvDKWXSLijTX7wmV9dR5ilik1kMba1IOKT9KtL3TKfE4zE6L4YbzBmNIp8JdG3vDZx37WLZrroC1xUhRr3egAWTouUSAJPXU76VFKTm+s232j4wjBdVWR1h+LWSVy3LZzaEZlM+UT+FJuyXAW6fExHFLAs3nTXKrQI5KYKnX9k/hVmS34XLWy8TKhiN1aSy/D8BwAabz6iq1zuI9JZaCG1J+I/7v8AzUlw3ardzvC4dxuZnyXT/epbhS6WHztMnfoLEax/Fb/5qW491YvJ/R/gjpgyhkEx0zAj8zHtS77Obx/wrgMXnGO4/wDb+GreVidZ4gyCFy+8n+lKptGYv/j/AALd51Jvxiv/AKs5fi1w6Ej2U/8ANS9LJO5cp/AuyY/yyffJ/axBw13up7o5cxkwBqepJk1P+uxGdpvPuNJ/DGy2lvUU7c7vLxYrYu4Zl3138RH5VHPE1pfNN+bLdLYmz6X+nQgv/SP1tcYIn+5/OoO00lBJWSDLRcXdDLQLuihaBVFCMs70oOKeo1dsDlQiCpQTWQ1at604gpw6xIikLRZ9mjGMwv8At7H/AMi05arwKmO/8ap/bL6M+jxV48zFoAKACgAoAKACgDz77ReLC5dXCIZKAXboEaSYQMeWmYxGuh5VWxErKxYoLO5jHt5SGGsHYEDkev8AOqly3YbbiCssoZJ0gggzJEQddwR7U/ca1GbyloOcHweRDmcZ2Ys0nQdFHsAPWabKV2KlYmomWSxiWkmYB2A1PoKTUBb1tSdVHuBSpsLXMV2osElwSCTb0PpkUSeviNXKXylaplMo0JAGdhtyj+/yoVKJee1cRe+94WX4OrmLABgGY6CPzmndDEb/ANVxXCfovwSsFdbKrEEB84B5NGhI5jWd+gPOoasEldG1sbaVWtVdKq73V08uHDInrdNV7nWbqOy5NLccopDZNIKc0CCUCBQATQAlAC0ooTQKKTQwEmgQ5iluN3czqKUGibwYFcRZeDC3LbH0DA8/SnJFPFWlRnHmmvQ+khV48xFoAKACgAoAKAIvFMeti01x9lG3NjyUeZNNlJRV2LGO87Hj3G+M3cQ5ZjLGNAYCjoo6Dr6ms+cnJ3ZoQgorIgY2z+qidQNTsYO4nXlIBgx0NELKV2LO7VkZ7s1wds73rjEeJxbt5upMsxOh8vY1PVqXyRBSptZs0VwwwtooOkkmSOvX0qBLiWLnPabA3XsZcMZaQx8WVhAMZTtMnqKdSkoyuyKqnJWRjeB8Wxlq93TGCNSl0HlGw0+oqxUUWrkMHJOx12r4qe8KlQPCmaNYLKpIBgbFVFOp5RGy60iowbC5MaRvPnSyqKOpdwmzqmJvutK3O/4Gxf1yhZJ01n05EUvSK1yNYKbnuLXQtMJh3BGYyFBgSTBPToNTVapVUlZHS7L2PUw1bpakk7J2tfV+HIsVNQHTx0HAaUcBoA4NA05oEFoFCgAoFEJoEbsE0om8E0qi2V6uMoU/nml4iMY30259dtBJqRUpGfPbuETtvejJNpARMfWaNy2pdw+No4lPopXtr/h5khY5UIlZIwazcUDclQJ5kmBSletlBs+iKuHmZ1QAUAFABQBV9oeO2sHaFy6fiYIijd3bZR9Dr5U2ct1XHRjvOx5zxftFcxZOZhltmTbUgEHYE843EnfXbnRqVJPUuU4RWhS4vN3b3Ft+NQdBOv7vn5c+opsI3eZJOW6sin4DZu3ULYkZVbW2gJzR1adhzA057CAZKkop2iR01Jq8jQ4DBgmdMi6AaSefsuojr6bxEl+RF4gwwxZ2JyGSNtT0Y8h+HPlT4R3skNlKyzDgPGbV3w5oZtt4YjfLmAb6j0midJrNDY1L6i9o+HreTKxIKywYaMuUHbroSI8+VFOTvZCyirXZguJcJv4p2u27ZyMxJuHwpqYEE77TAkiamnXpU3uOSvy427gwmGqV6ijBaltgeEWcOsfG5+IkA5iCZUAzAB9/M7Vc/T04QVTFNq+kVr4+1bnfI18GqrqSo4FKTXzVJX3V3LTu1b5WzGb2FUtKWbatynPqfUMAPWIqp+pob266XV/ub/Brz2RiYR6SNVOa/wBsUn6P9xlWkSAV1hlO6np+f0p2LwqpxVWm7xfo/enr2rs3aMq0nRqq04+q59jXHzXY4hqibcdB0UpIBpQODQMEoEuFLZhcUUu6FzqiyFImNvZRvEmKWCvKxm7UxLoUHKLs9F3jhwxDBc4ZonwaganQkjfSdyIIq4oJHC1sdWq5Sk34v/BG/TEHzSfLWnNpEMaFWekWyvxOOOilIksQY8TTHxEnlAj1pqkpaDq2Gq0bdIrX0LzA3Hhs6ZYybsGLEgmTBgaR9TTaztE2vhmLeKk+G6/qh/vD1qtdnb7qJnAf/E2P9ra/960LUrY3/wAep/bL6M+jqvnlp1QAUAFABQB5J9uvGLdtsKh1a33l3LMSWU27Y9znJ6ZPOo5Zuw+OWZ5OO2VxoYqFuITkYCeXwnxDwnYiIjzFM6GKJOlky/4r2mBw6ug+JQcoMFdcpgjo2kjXbaoo0+tZks59W5H4F2osGLd21btz08AM9SzEGeZZhvqadOg3mmMjWtk0X+CxYt35Fw3EcZRrLWyoY5WHxbTqfu+9ROMrWaJFJXumXGOs271so8NbcD+oYHrMEGkV08h7SZg+0vBHsqXtMxCN4gPl2IYRqsaGdtflgZrEJp9jIJQa7jW9kMC+KsI19iyMDIOjEBiAhI5ErM7wgncGsfauN/Sx6nzS07Ob/Hb3FijDpMnoSe22O7o2rSgKoE6CAoGkKB80aKB18qb8MYbe3sVUzs8289M3fnrkuLtyZeq15U6fQ0V16nVy4Ls77+CXcZLE4S6IubBgNPu/s+grTxFd16sqj4/Tl743Z1mzsMsPRjQg7WWfa+L96LLREvC8WNtAr2lYjMAxEyGGx9DqKhk8syxOhKU7ttaadn54lDexc3MQdvhb3IUt+IP1rXwsukwdSD4K68zlMa/020lOHB28HH9xhbrCDyrKdjdjVqRtK+RdqBlBjf1p2RoRqNuwACCYFKhzk7kZjQDZxQIFAp2BQKhaS6H2K7jKHICOTA/nTqT65j7coynhrrg0x/DWu8USTBGsVccbqxw9Gr0NXecVLsfvXtE/0e8woHsD/SoP074s23t2EV1KdvH9hTwfWbzAdBu3sJ/M1IlGmio4YzaU1aOXkl4kzQAKohRtzPmSetV5zcmdjs3Z0MFS3Y5t6vn+y4CTTTRuT+z/AP4rD/7az/8AItKtUU8c/wDt6n9svoz6Nq+eXHQoAKACgCNxDHJYTPcMLmRSYJgu6oCeglhJ2G5pLgfLv2u8bXFcRvFCSiNkUkzOVVUxyyypI/epEuI4znDeHtcdUXckD602UrZj4xvkXPG7S2Xa1b1FoFJ+8TkLD+J2FNhnmxZPgiixKyakRGaf7OLpXFgsYQIyyx0BYrAE8zERUdbOJJS+Y2GKxKYNmVgxsMf1YUZsjTragfKd16ajYAGvZy01LF9zXT3kcYW4zSbhClszP0Rd2nyC6ecU1q7siS+7HM3PB8IEsWwFy+EHL92QIU+arC/5a4zamI6bEya0WS8Py7lmhHdj3mY4nZGIxE7hCAvnEzHTU+4HnW7s6lKlQUXxzfvuOlw8VQoq/wA2vdf9iTgTZuO2HKnNqJPwmBJHUbb1oxiJWVanFV08vXP3oUPHuDNbkpLKu4iWHsN/aZ86SSbVjQw20ION55d2d/vfsMllVs7ksFu93qBygHSf3T/EK1KdRUsHJfzN7r+v58znMRRWKx6qq/RtKaduzdt5+ngOXMLFnOrZlETA1T94dPPb0rN3rs2pJRo56cGTcNdHdgT+dP4FmDvZo6NwQf6GlVrE1mME0l0LZiUXFsdCkuxySFpB6FoHHLrIigbOKlGzG8Pmt6JoOmh/OplVkjEqbFw8pXcfJsfOJunQuY8tPyodST4ktLZGGg7qC8c/qcKlMNOMIxFJoH3Emga2XXY/AXL+Ksi0hbLcts5A0QKwJLHYaCnRTbyMzaWKpUsPPela6aS5to+hBV484OxQAUAFAHnv22cYW1gO4J8WIYafsWyLjn3hE9bgprV8hUfNbKXeTqSST+ZpWKjTdnHNss6iXghCdgSNWPkFkn25kAwyV9dCVO2S1K7iF3xQCTGsndjO58yZPuOgqSGl2MlrZEWxhmuuFQSTp/38qV5DdT0/g/BksW1thQ0/ESNydyfM+8ACqE5uTuXYRUVYbxWNKsyhsyqYU7zoJk84M6npRa5ImMBs5s2N3xd1FYdLCkF/PUBvYUs59FSlV/pT8yGo96Sieh8fxRS2YPic5RHKdz9P5VxmzqHTVry0Wb+3qbuCoqdTPRZmWs4E5XCuyM+oZdCuwAXoIEV1kTXqTu7vP1HlumcygSfm0lvMwNjv/StnD7HqVYb8pbt9Mr/ixzGP+JaGHqOjGLnuuzzsk+KWt2tHklybGMVfIEtVTFbPrYfOWa5r3ka2ytrYXHvcpZS/peT71qn4O64pGUxjrcJhfcc6otI6mNPLdehCs3TaaBsf57gjmKa4u91qQvdpfw5/Kx7EYTu1LIDEyV1OVSNo5QfwPlWq8DU/Tqq4tPl2c7a+7nPra1Ghi3SjNOHPk88r6Da3QRM1U6KfI1JbawSWdReF39ECtO1NlBxdmWcNi6WJhv0pXXvgxaQsHQoHI6oHBQKFKAlAgUolwWSYUEnaACT9BQMlUjHVmn4P2AxuIgm33Kn5rvhP8PxU+NKTMfE7dwtHJPefZn66epueDfZjhrUNfZr7dD4E/hBk+59qmjQS1OexXxBiKuVPqrzfn+xtsJhUtqEtoqKNlUBQPYVMkloYc5ym96Tu+0kClGHVABQAUAfPH2z8WGJxrqoaLAWwpOgZv1j3SOviW2vqppl+sOSyuZns3w6y+FuO3+L3hVTqSBltmAAdZLH3AFNne4+NrXJmPtCxbPLSAJGg39yTqTzMAaKoEV9+VloS23ItvUyBJY6bn+/yq0VzcdjuHj4zy0mNz+z+yBp5mZiABWrzy3SejG+ZoeOYtlQJa/xrkqp+4BGe4egUH6kelV6au7vQlm7KyKbs7g1Gey7ZmV5kyIVgGLETv8Z1PKpZ52fMSm7JrkWvYvh7X8b+mtC21W6LCc2EG1mjYL4m15melZW2cVGFCVBau1/r6/Qfh6blLpHoajtJJyHkCw9JAArL2La0+eX3Oj2c11l3FUmEezatojK0BQxedVgglY2aYia6KORY3t95gp0ru4TjOKlHRnkFWlOlUlTqfMnZ9/vzGcfHdvO2VvyNQYxxWHm5aWf0y9S9sdVHtCgqeu/Hyvn4WvfsuZrA4RrkAaAc/wAdOp1/7VyeEwdTEu0cktX71fYew7S2rQ2fDr5yeaiuP4Xb5JlsuERAT83UnUe/9I966nDYKhhVvLxk/eR59jdqYraE92WnCMdPLVvvv2DBwEgyG1EEiQVnqRqs/wB9Kydo7VdR7lHJc+f7fX67uy9hwhHfxObayjfTn3vu017stiOHNYbKdV+U9fI+dU6dRTRl7QwE8JOzzi9H9n2/XVdioafKKkrMrYfE1cPPfpSs/evBna3Tzg/hUDw64M36HxLUWVWCfasvR3+w+jzUMqbjqdHgtpUMWv4bz5PJ++46phoBQAo1219NaUZKajqXPB+ymLxUG1aOU/O2i+oJ0PsZ8qfGDeiMvE7Zw1HJyu+Sz9+LRuOD/ZSgg4q8WP3Leg+pGo9veplQ5nPYn4iqTypRt2vP0087m54TwHD4YRYtKnnEt/EdaljBR0RiV8XWr/6km/p5aFjTiuFACigQ6FAC0AFABQB81favgLzcXxCgMAxtMhjcG0niU7nxBh6jyptksxybeRL4ZwdLCyFgsxIWS2SdAJ5tBiemnMk1alTeyWhap093N6lZ2htPeD92hbKBJG05gMq9T1j06w+krNXGVXdZEDgXZh3Oe54QCN9mgzljnJA1mBrvUlSoojIU3I2OEZbahGAXL9DzMftGZjWZ0mqcrydy0rRViu4vxRbeZ2nM8ADoo2UfUk9ST5RLGPAics7ldgVd7Mj/ABsbdWxZ/ZQErcuekuV9m8qdKUYJzlpFNjW28uZubWJFjFWrCQLa5rKj9lQFST1OQe5rkMRF1ac5y11/P1NeEUoJdhquKcMJw5MEtvHQf9N6ZglKhJS56937MdhsTuVrcDE4bCgXzczN4lgpPhbbxfQDSulhNNG9NSkk08huwwXMi3M5T4p1Izarm9tAfKtDC4+th8o5rk/eRm4/Y2Fx7vUynzjZPueVmu9X5PUpe0XEGFtjPgGjAaGSVgD2P5VLV2hPEySn8qeaXETD7Ew2yqM61O7nZpSlqr5K1kkvr2jvBMQWQd2s6CBIAA5STtvz151uVcbhcLSUY+CXv6+pg08BicdVc5PLjJ/TtdtEstNEWaWipliGblHwp6dW8653FY6riH1nZclp+/u1jq8Ds6hhY2prPjJ6v8LsXjc6w5YEkZoO5HPn70kMDiZx3lB298NRmI2zs+E+inVjvL0fa0rLxaOMTwwMniOaZEjTSTE+Y/lVZb0Hct1OjxEHTkrxfu6fqmZDF4U22y7jcH7wOxrQhPeVzisZhZYaq6cvB8171HziUNlLYtKHVmY3fmcHZTpsPU+2suKpwKGk1ZklKpOlNTg7NaMsOG8IvYhstm2znTYExInxHZfViBVN0neyO6p7bw/QRqVHZvVdvv0Nvwj7K7jQcRdVB91fE310VT/GKkjQ5mRifiRvKlHxZuOEdjcJh4y2g7DXNchzPUCMqnzUCpY04owq+PxFf55eGhf08pBQKFKAUggsUAKBQB1QAUAFABQBGx2Bt3ly3UVx+0Jj06e1I0nqKm1oeSdvOAthc5VbgtNOW5bghQfkuTqhG0zDD3AhdKzyJelurM814jjWZFtgBUEaDXMRsWPOOQFPjCzuxsp3yRpOxxv3lbvjNuItswJcmdgZlkGup5wAd4ZUUSak5NFhxTCXLThirMgUSIyROY6TJCmBuWOh9KjaWmg6/bcpcXgmxbZmAt201e4dra/z8huTSxyGyLrsNhxiuJK6KRYwlv8AVKflXZM37dxs1yf/AOY61T2nLdwzjxft/gSnnK5qcD2UuXca166MtpLrsOtyG8AA+6SZJ5wRzmsOnJOm0s/dv2NCpXSgktTdXxp+BqyoJQy10ZUg8zy7thh2wbG4q5rJMkDdJImPPXQc/KnYOdpdG/A6DD41xhd521K/B4xbqd4njUxLAa+jeevPrWjKSi7N5mpRq0qqUoMzfbRbgW2O7cW7hnORoY+X156xsImkw+IpTclGSuuBQ2piHK1CGejb+i+/tlb2dumzdyk+G4BHIBuU+uo9YqSbU49w3ZsnRqOL+WXo+Hnp5G/soDHMfnWvsbCwqXqzztou3n+DJ+Ktp1cPGOHpO29dt8bcl38f3JFdMeeCKWmFC5Z8UzOq6ZfcDfrXL7Yio4jLik36r7HovwxUlPBdf+VtR7sn9W7eRmO0VlBaQ2yCquygzIAIYkT0BWPKqeH1aLW24LooS43t5/4O+A9jsXioKWiEPzv4E9QSJYeahqtXObueicD+y+zbhsRca6furKL7kHOfUFfSgbc3uEwqW0CW1CqugVRAHtQBIoECgAoAIoAIoAWKACKAFoAWgAoAKACgBDQBxcWRB2/OgDPP2NwBbMcJZn9wAfQafhRYC1w2Ct2xFu2iD9lQPyFCSWgNt6lD2v4Ncur3uHCm6q5WRgCt1QSQNSIZSzEaj4mnlDZQUh0ZuJ4v2gxt5mNu6IyH/CChFVh95dyf3pOp5UigkK5Nmm7BcTXB4eArXcTima5CqWyIpNtC0akSrkep9+f2q51Klr2jHLx1+jRewtLeV2aPifE+IXFR8Oq2MviZWKu146eGCICjXnPnWdRlRpvPPt0sWf08dG7l9wXil67b/wBYtC2+mxkN1IEkrryk0ytUsn0ff7+5FKioO6Zn+3OKQ2mtvquhYjr8oHnI/Cr+EhKSUnq/dyem1FbzMY3Fm4dw4Ja/x8S7EEa92gC5m231AHqT8sU1YaOLxLnP5Y28X+COUrJIzWE47xJ0NlTcvKdhcti6R6Mykn3JFX6uFwW+qkrJ9jt9AhKqvlHsD2Q4i0Fne2DyZ20/yjT2ptTHYSOSjfwQ6NGq3fefmbBENhP1zAFVUs2oB6kT51pbH2nGm3l1XrzRZ2xs17Tw8Zxdqkb9z0unyva65eZMtIWAZdQQCDyIOxHUV0dTauGjG8XfsSf3scjR+HcbOe7NKK5tp+Si3f0XajlmVLgBualG/V6eLUePrptXNVq0q1R1JcfdjvsHhYYejGjS0Xm+b88+WfcansD2ctJaDtbU+L9VmGbIBMspOxJZhO8DzqahCyuZG266lONGOkde9/t9Ta1YMMVRSCjgFAh1QARQARQAsUAFAC0AFABQAUAFABQAUAFACGgDmgAoAQrQBX8S4Nh7+t6xauEbF0ViPQkTQBXnhdq1ItoqCAIUADQaDTYeXmeprnNpUodM7dl+/wB2NChOW4jh8MtZroosKoyNxLGJZQk79Z26/wDX6Vfw+Ei1eS9+/wAcxl29XkeWdq0xOXO1txaliGywDJMEjloYE/zNa8aW7mxkqylkjUdisbZxluWUZkAEgzGrHUbjWdPzrJrbPlFuz9++JLCs7ZGts4MAQmWD00J+tVHhprgP6XmPPaj4o8xSxw85O1hvSLgec8e/WYxyglDbVCnJtW5bTDfjWthsPuU7cTTwteULJ5x4++wsDhzbcSGSLaoLZ8KqBsQvWrG408y9CUJw6rur3uvoTeB8E/SbuYiFXRmjWN8gPnUtOldlbG46OGp2XzPRfdno9qyFACiAAAANAANgKuLI5GUnJtt3bHAlA07AoA6igAigBaACgAoAKACgAoAKACgAoAKACgAoAQ0Ac0AFABQAEUAVuLTxeX9/9awsbSk6zduRcoy6hT8X4wthcx0WdWMxtsvn/Q7aSUcM75olSXEreFcIu4txevqUtAg27R0LRszj8hyrWpUVHNkFWtwRs1woiIEdKnKpCPZnCZ+8/R7YuERnVQjR+8sGk3VyFUmuI3iOzin4L11OgkONo+cFvxqN0YPgSKtNEO92Ue4Yu4q4U5qirbJ9WBoVGKF6eRf4fA20VVVAAohRG3p/WpLEe9Lmd3sMjiHVWH7QB/OhpMdGpOPytruO7dsKIUAAbACAKUY227s6oECKAFigBaACgAoAKACgAoAKACgAoAKACgAoAKACgDk0AJQAUAFAC0AM4nCq4hvqDBHoabKKlqOjJx0K7D9m8Ori4VLuPha4zPk/cBOVfYUKKWgrnJ6stgKcMFoAKACgAoAKACgAoAKAFoAWgAoAKACgAoAKACgAoAKACgAoAKACgAoAQ0ABoASgBKAFoAKACgAoAKACgAoAKACgAoAKACgAoAWgBaACgAoAKACgAoAKACgAoAKACgAoAKAP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data:image/jpeg;base64,/9j/4AAQSkZJRgABAQAAAQABAAD/2wCEAAkGBxQSEhUUEhQWFhUWGBUZFxgYGBgXGxQcGhcWGhoXFxwcHCggHBolGxcYIjEiJSkrLi4uFyAzODMsNygtLisBCgoKDg0OGxAQGy8kICQ0LCwsLCwsLCw0LCwsLCwsLCwsLCwsLCwsLCwsLCwsLCwsLCwsLCwsLCwsLCwsLCwsLP/AABEIAMkA+gMBEQACEQEDEQH/xAAcAAABBQEBAQAAAAAAAAAAAAAAAQMEBQYCBwj/xABHEAACAQIEAwYDBAgCCAYDAAABAhEAAwQSITEFQVEGEyJhcYEyQpEHUqGxFCNicpLB0fAzghUkc6LC0uHxNFOTsrPTQ0Rj/8QAGwEAAQUBAQAAAAAAAAAAAAAAAAECAwQFBgf/xAA9EQACAQIDBAgFAgUDBAMAAAAAAQIDEQQhMQUSQVETImFxgZGh8AYyscHRFOEjQlJy8TNikhUkNIIHwuL/2gAMAwEAAhEDEQA/APcaACgCu4xx7DYQA4m/btTMZ2ALRvlG59hSNpD405SV0suf7meb7UeGD/8AYJ9LN/8A+uk3h/Qvmv8AkvyC/afw0zF9iAJJFq7p7Zc34RpTXUSdmWKWzq1WnKpCzUdbNXS59xzc+1DAZCyPcc8lFp1LemcKI85ps68Y5FnCbExWJs4q0Xxen5fgrGfxH2svPgwyhf2nJJ+gEfjUP6l8jch8Kwt16jv2L9y67PfaZh7xy4gDDmCczNNsxvLEDKfXTz5VJTrqWTyM3aHw9Ww0XUpveiteDXhy92L5O2GAO2Nwv/rWx/xVNvLmYfQVf6WPW+0+CbRcXhj6XrZ/4qN6PMX9PW/ofkyUeK2MubvrWUbt3iwPeYp0VvOyzI5QlHOSsRr3aPCIYbE2QYB1uINDqDv0qaOHqyV1F+RE6kFk2dWuP4ViAuIskmIAuKc0nKI11100pHRqLWL8hVOL0ZZRUQ4IoAWgAoAKAEigBaACgAoAKACgBIoAIoAIoAWgAoASKACKACKAFoAi8Wxnc2Lt2J7u27x1yqWj8KbJ7qbJaFLpasafNpebsfJ/aHit3FX3vXnLMx1PQclXoo6UQWWZJiZJ1Go/Kskuz8vV9pBt2tJ0PTQU6xDdim4bZVh8S7+Y5j+/KmzgpKxZwmLnhq0asW8te1cV4mlzdNjtWW1meoKSea4nQNKh1xG6U5DJpSTi9HkZhmIJHQkbnlp1rTWaueU1IuE3B8G1ouDsAf8AvX+tAy4/wyDeUkDTMfwI/nVzARvXXiQ4iVqbNVhbeh00EknQAT1JroW1BJGdZyY3beCIG5j6iDp1onFbt/EIt3sepfZfjbj4M52Y5LjKNToAqQPxNeefEDdLHPo8rpN2ds81f0NvB9air9pju1mPu2MbeFm7ctqGXRHZQCUVjAB+8SfeocHUk6Sbb48e09A2dhqVXCQlUgm89UnxaQvDu3uOsspN43FUiVcK2YdC0ZveZq6qs1xG19h4OonaFm+K4eGh7PwDjdrGWhdtHyZT8SH7rf3rVyE1JXRwuMwdXC1OjqLufNc0WVPKoUAFABQAUAFABQAUAFABQAUAFABQAUAFABQBD41h+8w9639+1cX+JCP502avFomw09ytCXJp+p8h4oeIeYFKndBUjuzkuTY5h21pxGI1udTzpALPhF6bYB3Twn22/CPoazq8d2Z6BsTFdNg4p6x6r8NPS3kyaGqE194UGnpiXM1e+Jv3m/M1px0R5fiXevN/7pfVnBpSEl8EE3uvhY/l/Wr+zV/Hv2Mr4n/TNhZcKvI66zrBjYab67yK2Z9aRUjlEYtWpj97+RqepNRRHCO8emfZisYNj969dI84yrP1WvNfiGpv459iS+/3N7CRtSXiYzt6sY27oROQz97wqZH5e1QYKX8Kz5s9D2O74OGfP6mfatA0WW/ZjtBcwV9bqHQ+F1Ozr0PmOR5eexdCe67mftDBU8XS6Ofg+T98P8nvXBuKJibS3bc5T94EEHmOh9RI6Gr0ZKSujzrFYaeHqOnPVcvfo8ydTiuJQBExPE7Ntsr3EVgASCwlQdi3QaHU6aUl0PjTlLRElXBAIIIIkEbEdQelKNas7Mr8Rx7DoxU3AWXRgoL5TAMNlBCmCDBjekuhypytcTA9oMPeYol0Z1ElWBRo6gMBIkxIkUKSvYdKjOMd9rLnr7ZaA0pEFABQAUAFABQAUAFABQAhoA+SO0+B7nEXbf8A5d27b/hdgPwFNhoWsT/qyfPP/l1vuVyMOZFOILDpY+1AHeFxGS5m+VtG/k3t+U1DXp78e01dj479LX6z6ssn2cn4fS5dlazbnfuLRGxmLFsb+I7D+Z8qno03N9hmbT2jDB03n138q+77F66IowK0Tz06K0AWnZO1muvG+Ue3xE/+2tLZ6+Z9y+pWxD08TU4ll/VBd8uVyRJP6x9d9N/70rUjGSbb5ldyTR2lnOrKgBaDAJAJI+6Tpm0p1d2V2NpanoP2d2ymFa20Stx9jIgwwg+5rznb0bY1v+pJ/b7G3hn/AAl2XIX2l8G7y0L6Dx2hDeabz7H8GPSs/CVVCW69H9TptiYzo5OjLSWa7/3PNGraOueoziT4fQinRVyriZOMLrme7diu01t+H2rl1oKnujtLMoGw6kEH3q5Tn1czz/auFdLEyto+t3JjvEOP3pUKuUGSo5vlKyGJHgU5gM/KRU0U5JvSxkSqKMlGzd/LL32HGI7QuokkKNupE7HURyIIjQjc0lraj9dDye326xFy7dSylx3NxmJQzqxJliNABookxCgTEUyKdi5VcVK3LLyLq9iMfatNaCeJgpFxWgWi6qWIRoYLmLQxgZjoTpTWpp2Sy5liH6epBVKk0pJfK0+tbS707O1JaGdx3HDg7KBic/jHcnOLi5TE3MyjLmJJnnrTkuBXnJZyfn+5MwHaxMTi0exaeyoCLDvmJlHDBdNFkKdySemgDZtKcbE+Fg54etfRJPxvl6X8zb4XFXF+FjvqwJDMT8oJ0UeetTmYy2wnai5bPjIdBvOkbHRifCApBl5mQzd0hDEsBrcFi1uoHQyNRqCCpBgqwOoYEEEHYikAkUAFABQAUAFABQAUAfOH2vcOycRxI2Fzu7oIE/EoDEDrmRvrTY6tFqrnGEuzPvTa+ljYLw9Rasmzlde7QgKqhgIElREMp3yn21q3GcWt2S/H7d6MepSmpb0G39fDmux+DH1wmDvLN6xZnY3BbSCehJHhPk2vnTXRkvlz7OP7+ARxia67t28PG+j7JLxIWO7D4I6tZgfftvcAHmy5tB56jzFV3Bv5Hnyf5LnTbq66y5r7rh6rtRTY7geFwwNpzeAbW3cUg5FGXQEgzqG+VtGWCIqpNQ3+vGx1Wza20q+GcMPNdS1tLtPRJvKyS/fQhYbsNg75/VYu6WO6tkzHz1UZqswlB5RMfG4PG0m6leDz1d7+qbXmM9oPs7axZa9Zum4EEshTKwHM6EzAnlyqWyM3pM8ll9Pfu5iVbSmkhY9lLwW+QfmX8p/rWns2XXcfeX+Sril1UzRlNSd9+ccjW63ZFJK4xnIU+cdZGu4+lMnnJIdHKLZ6B9nOIlbq88wJ85G5+h+lef8AxZR3MTTmtHG3k/8A9Gzs+W9Sa5P6/wCDY4i3nVl6gg+4iuZ1RfhLdkmeEX1gx0JFdFB3imei714qS4jGJbw+4qanqVsW/wCH4nqXYfgyWLOe54nXXKTARnAMdAAqrmaNlJMhRU9FKS3lx/x9jgdq4v8AUV3FaRy+9355crst7l0knNvruANtNQdBGaIOgzQdGJv27WMshYwggAzqdAM0sd9NC0iMx0mFlygZmpHmKshjCFwqrbVlQgEC0uIVPY2XNuPS9HnQshZNt3fv0AEQDsBLeGI2MuMhI5PJVnYwy96T+pZRPfv35EfF4G1dXu7qg5ZHi0K5VRsq5diBdsqApA/WsB4LaKBxU1miSjXqUXenJoiYPsrat3Bcl2yxlQnPk3nTdxrtp6PGUxxoxi7lirtCvVjuyllx4XLa22kEeUDUGQCMraBgwYEGQCGnwZWFia3v37+9K/v378hQCTvJMEGY+86kEiBIzPqIAOchQxt3ACz7HYk27wSRluDLABUZgme3AJOX9Wj6HUIbCkkoaRgbumihQAUAFABQAUAFAHkP27cMh8LiQNDnsOfXx2/xDD3pukizHrUGv6XfweT9VHzO+xmKFzh9iQf1ea1m5jIxUH6AfWnlSUs80WX6IGJPwk6Z12PlcXYj+nKpIVXHJ6e/IgrYeNTPR81x71x8fQi4rPh1lvCvIr4kPqsyv+U+xqeTp1U3y8/P8lWjCtSnGml8zUVbNNt2WTzXg0uxnn+OxhuuXPPYclEzA/H3JPOsGdRzd2ez4HBUsHRVGmslr2vi/H9jhLkR1GoPMeYptyzKCaszddneOG9bKOQbqwAx3ZWIXN5kEieulX6NRyVmee7f2WsLJVaatGWX9rfDueq8jyXtdw8YbGXbaiEzZkHRX8QA8hJX/LU1jFTuV+AuZb9s9SR9RH5xVvAz3cRHy8yKur02bIbaf3NdMzNQmKtAW1IDgkKTmXKNx8PUab0ynPeuOmrGn+z25GIdfv25H+Rtvo5+lcn8YUHLDQqL+WXo1+UjQ2ZNKbi+K+n+T0lENcHBM120eOdp+HMMdfs21LFrkqBzzgPHoM34Vv4XenBJLsO0wmMjHAKtWaiks2+zK/viPXezRs933wZyzLItiVt6zLsRqNNdvU1srZ7jBym8+S7uL995xON+NHXm6OEgt3K8pu11fgss+V34G/wbyMwGwCCDqSozMAY+JQwyzvmuDmay9k0ZwhKU+L9vx+xUrTUndDYYTEToXOXSVE/4ftmhTquV01UitZkJxdtSYJB3BPy+ErsCGATxW3AIIAuqSGGHVSAN38IogsJNx8gLW7ZJZbi2SSXzs0XCAWuZysz4wASAN4h/AW5zJOuqowltSTJyZtSTlS2CTkBpAHltyWmP8VZ/y4u7bJ/ht2vYCnoQebYk/euA+g0A/CkAbXDBnKwMpYptqV7yyG9z32N/9c0twFsnvMhb5xZnz74tduD0K21T00oD39w4fjhbuWLrgn4naIMtct3S0a/eYD0inU6bnLdRXxOJhh6e/PTQvU7VO7eBFA8zJPlyirX6NRXWZjPbc5ytCKS7WamxdDKGGxE1Ras7G/CanFSXE7pB4UAFABQAUAZj7SuEHFcOvool1Xvbek+K2c4jzMEe9NnpcsYbOe5/Vl56eTszzX7LMUHTEWeRCX09GUKwHpCe7UypHLeIlyZrsB8TAev471JB3imR6SaIPah5wTDzP4Fv6b05u0Jdz+hY2fDexVBf74+j/Y8yFY56ydZqW4Evg2N7q/bedAwn0kT/AF9qkpztJMz9pYZYnDTpWzay71mvUd+07h3eNcvqDNo2w37rCD/vZf8AerZlD+FGXf8AU8jo1W8TUhwy87GDwmFZyGmIll6sV5AevOrGDws6klPRLNdtiatVUU0bRYgdDG3Ty84rondrIz1ZPMbe/wCFtvAYiNwDpPnlj+5pIwUUK5OTL/ht9EUOvxwRP3Qd/r1/s8n8R1q6apfyPPvf7e+ze2PSpNObzl9P8l9wTtdbw63EuMWc5e7T9qDILHRQTl36zXMfpqk478Vl78TRrKE6sYXtfJ+IcNu5Ge6ym5iLhJuXMsKs/JbzkeAaCRMx6AQPasqMNzD2T/qeb8ErpeOfdoX8Xs79VuwrStSj8sE9e2bV7vsyS0s822OLcRFyzcUsYytmBkEaHWDt5HyqDD47GwqqTqSd+bun2W0/HYLU2JhZU9yVOKXBpLLtTXH2yz7Lq13BYcka3VBeOpl1dfSQK7ChRcYJROTr1YU5NSemQlsul8Zxm0zt3YLAOLZBXbTMZI82brT6yjStvSV3wvmQUMT0zajF2XHhfkSAcqAb5QEMbEix+j/i/eEbyLagSXQMl7lk7xUnIpXKE70rqSzM923dzGQArBk+EFhDHxQpNIBDuFSTPwwwaNIVgwuQOYyd84jnYYb6UIBy5Ouc5ZDB4+XNkW4w65L6q8/dug04QRr5gkjeC6jUq+XKwjmJ1/HnSAcrcIIfkDnHmA2Evaf5bWJH+Q0oFhhcCYA2Cd2B1Pcu4Ujya2RVWvi408lmxrlYreI4Y94ABCgQhn4i2rQPWBH7PnWts6pCdN1E7/bvOa23UnUqRp6RWfe3y7vuyTaVUAUatzPQ9Ku5yz4GQ9yC3Vrxf2NfwDFAJkbcazy1g1mYhda6Os2bUtRUZF1Vc0woAKACgAoACKAPn/CYf/R3GGtbIt42xvrZxHit69AxEn9io7dRrkWa+c9/+rPx4+tz0Bxkug7ST6aj/vS0vlKr+co+1lhryNaDFFUOxy6GRkMHqsM5p8YKdSMZaO/4RapYieGwlavS+eLjuuyyTbcmu3h4mMTgGILMqBLkBGXUoWVhO0ESNunpUNbA7iunxsbmD+MXPq1ad3ZO6dtezPxzJd/guTBPeYHvUAcoNfD3gtuCZglWKmRGzb6Qk8DammteOevHS2WXfcnp/FadZycW4aWSV09Nb53eVrKxm7OLViAND0Ont61VdGUczbwm2sLipKMW1Lk1b8r1PQBww4iwQ0Mt4WmaNGEKQymT5khuo1jetijWUqcU+TXmeZ7QwbpYyr0fCd7cbJvLy0PNsTw1lCIDDoTqBrImT9eR610FGlelCKdmkvoUpT6zfMtbWJHc2zBLhQGEHQga8tNRU0ZTUbtDd2LlZFt2f4S2NxJtp4Vyk3GIkKvJo5kzEfy2pY3aEMJQdSfclzfviTU6DnOyNxj+ytrC4K6bCNdv5LyK7gOcwtM6lVAygmBGmkjWuTr46vjYQcpdVtXSVuPm7GrRpRoybWqVzxz9BxTYhLFte9u3QHskMoFwEMwIYkD5W3j4TFWFCKVloJ0r1ep609wakcvwrz3ccXuyOxiiAvGEtXQpshrhk5m2KQNuWjNrzrufh7D4SrRWSdRXvfvyt4HG/EuLx+Hk1vNUnkrc+22frpwC3jMS5ts792FDSqxOp06r0rp7Lkce083vX07u18C44Hdy45kztlIBAYzPh/PUfjXCfEzlCvCpF8Fn78/E6nY1nhpRtZpu/v08Dq/hWsXMqksCvgJDEkCFYEJAIACgybYy5FJcBVSzsraH6inaWq9+/d7VanZ3RFe7kEZVQHSFVlDmDoqhIZt9LZuMdRl1zLsakFhlOJIGUM5QMdHAUhCCuuhIMFVJILKDbRZeLrPBXr9HHqq75F7CbOrYpScOHr2Lmy54xwS6EnDlWA+Q8xDrlHIju2CQdxbSfhmsdbZlJpONu3UsYKhhFO2Iv9vHiZLEcV7i4gxKFhA2f5SoykkSdJB0108orQjiZLXPtXI162waNam6mGdtcnxa78135mww+FBYtlAU6qPVswJ89XY+d+6NRBKYjF26sH3v8HHTdsizV4rPIrkfFXE0MqDOkxvt9dYp9OvOm705WvyI6lOE/mVynGNUHRQdWV1O6kefQggzXT7NxUsTBqeqtmuNzmdoUIYWacVdO+T4W+zuaHhVwFAQIHKadXVpWZqbPkpUbxWRe4PExoduXl/0qtJGtTqcGT6YWAoAKACgAoA8l+2vhEXMPi10Df6vcI0gk5rLfxgrPINTdJd5Zj16LXGLv4PJ+TtbvZb8LxgxOHtXeZUT+8PCw/iBopLWJTquzuccQwpJIGjEeAnY+Flyt7EifMHlTk81JcMyenu2nTm+rNWfZ2ruaT7c1xKPh+KRCsMFuBTbIuBgDlcmAwnKw0Goq9ZVou2avfLVPtRjVYTwVVQq5TStnfdkr3UoyXBrR27HnkXeHa3cS+7plIt/EGzIQXXN8BgkzzWailCUeqnfsa/PDxsWIYhSg27pdkrrws9fC4uK7O4Q4VF7m2zMmZWNqCc5JkXFACsF26QNKg3V1nJWtyf25EqqNbu5Ju+auteOqSs/U1HBcJYW0gS0ihRAHxEdRJk7+dNSSWRbq1Z1ZupUzkzzL7TbSjGELAY2bZAAj5rmumm6/hXQ7Mn/AAvF/YzsSnvmWw9u0GzEANzM/jE1o9qK1uZcdlO0VnBPiDqxvKuUaaMmaFHMISxneDy6ch8S4J1FCUZcbNd/FeWnadDsTDyxNXotO3svbx1LLgfbnu7Ti+HdjdW6jaNqCoZIMQGUMB0zAba1kxiqcNyK0tY6TGbMVed6NlZbttLq7s789L/kyTYwWCbtrW3hr5uWZIzC0WlVI1IAy27cdbtw+dX4TUlkc5iMHVoN9IrLn7+5v+OcQtBxlIAvKLyHYMr6kjzma5jaeAnGu6sVdPPuZv7JqOtSV9Y5fgMHhbN2M7mcpYALG6kbn4lgnUVsbAwtOnPp41M7WcbW15813GD8U160qbwsqXVb+bXTsXyvvel8hMNYm7bTXUz4gRIUSdxqNh71tbaxscLgqlVPPRd7yXlr4HJ7Mw06mIhCayWb7l+9l4mh4teW3kcqudriKGjXUy2v7oavJqTnVnJtvRt++87uOeRUfaLjEt4VnbKTbuW2AYAg5mCEQdD4XJ15gHlWtsecv1aUeN/K1/qivUS3MzApjmuAm2AEf42a1btlxG0Iqi6PK4HXrO1dlKturtJMJs+VaSbVo8/xzLTDKlxi+JcqoHL4m6BOn5Cq6z+Y32pQtGgtPJe/U1XY7tICBh3OoH6sn5gPl9Ry9xyrH2hScVvw8fz7497K20MFvLp4/wDt38+5iX+A2VxD4q8+YfEAwAVDzY9eUe59FwvSRoqM0ZmJ2zVnQWForsutX2L32aEbiXbawmlslz+yNPqYn2mrkaE32EGH2BjKyu0ort/Cv62M+/anFX5Fm2Tr8qs5H8NSxw0eLv3GpD4dw1Jf9xV+kfrciXMLxG7/APhxJBMwLVwDp93ap4UIrSPoy/RwmyKK1g++Sf1f0LbgJuAsmIW4uIEq6MvhZQJtsTsrhdNT8kbmrGDj0WIilddq+jXL6Hn+2Nl1Fh51YJSpq9ndcHa6zvfw9DdcAuhrcA7GD5eR8618Suvcx9lv+Dbky3svyqszTTzLnDghRNRsuw0HKQcJQAtABQBU9q+CrjcJew7ad4pyn7rDVG9mANNkroloVFCab00fc8n+3aeV/Z9xIqz4e6MrmXjaHU5bqR+8uYDoSaRSXzDK1KUJOD4e0+7kbC6x2ZZHXoKdvxfEiW8uBmeNcPdrhuWbmQsBMgMD0zg+FtOe/rTHTd9+Ds/Q0KO0E6aoV4qcFonk1flLl2ZjPZ/C4g4i6uIiyhtKqG3C52NxZgqeegg6AgGN6uYWdSV9/rOzMnalHCQs8NeEW1335ZcHor352GOO4q93AcXD3dzKVDswYqvh1WdHVhqNRNSYerQxE+jppxmsm7LtzWpSpYGvRrSq1Hv07rXetLO8eWq5+RYdnu0JwttLYEqBJDSGlvExnl4idDNUZ1EptLRZLuWXt8StjduYn9VJyjfPO902+fJLkrWSsjvtXi7WOtpA7u9bIKMT4YJGZWKicpHluBVrCYxUp3enET/rVGpG04uL816Z+hnE4ZccRcFsgfCCZG85tjr5aRWlLadFPi/D82I5bVw60v5fmwj8AYmQLRbXUj+eWajrbRw9SDThd2drpP7kmG25To1IyTmkmr2ydv8AkiBf7O3uqRtu3/LXOdGzsYfGmzVn11/6/hsYXguIX5Vcc4Zf+IimunIv0vjDZFdbs6lv7oy+tmidcUXLdqxeDWTbJWy7AgLMEKx+6IKgr/5nQUspN5SLFCeHhfEYKUZw1kou7Wuatprmn3HeD7QX8OWS8CSDBDbyNN5g/kZB562sPilDqz05jdrbOljYRq4d3stOD7V29j9HkanAceVlXxA5vP8AuD/StNwhUXNHHxqVqEmleL4rTzRJ4iBeCAuwyyRBGkxqZ1O3XrWTV2FhJtyjHdb5fjQuU9q1I/NFP0+mXoQOMYZ7urG22uYSNQYiRIIBgkaHmaq0NhvDK1PPt0uauH2tgrLfi0+3Nen4IK8Ey22u37gWNFQeJ2PLTYDzqWWGlBXnka1DadOvPo6PWflZfUz3FMczOC5LvAVQOQGigAflVe9zVUI04u2S1f3NNgcImAtfpOK1vEQiCPDPyr+11bYbDzrybqOy0ObrYmrtCr+mwztDi+ff2clx49lvwjsrfx577iGa3Z3t2VOU77tI0EdfEZ5VfoYZJXfv8CyxeH2eujwiUp8ZvPy927zW8P7J4PDzkwyEgkhnGc9RBaYjbTlVpU4rgZ1baWLrfPUfhl9LFsMWo+EaRGke23v9aeUrXBMV5cz1oCw1jFW6jW7iq6OIZWAIYHqKLiWKTC2xZiyqk5IEySW0GrE6kxGpqaUnLNlCFKNNbkVoXeCwuYhiCAOvP/pTHInhSu7stKYWAoA5NACigBaACgDxn7ROHfoXEUxSpmS43fADT9Yoy3QII1ZYOu5jlNRaS3XxzX3/ACaModNhlVj80OrL+3+V+Hy91i//ANLW7qLctMTOwAInTmHEADn08zAL6tNUo9dLMyaU1Wl/Dk8tdbev2KvHXs2neKpG2Vc0eRLb+wG1U41XH5S7KgpalPhuP3MNfW3iMr2rhWHUQYzamJ0I6T09r1DEO+8jLx2Dlu5PLVqy4cU9b9979hd4/jebDutlgl9rhe2ANUtswkkxpMMeu1Ua1CtSxFSWkb2vlm12a+Jp7LxVF1oKrFyja7WfJ25K9+DMVxbh2JRTddg43Y5mYjqWkfjr9KbFKT1zOiqbTwjyeGi12qLy/wCJX2Mcw+FiKV3i8yd7B2JtOjvxpJdseq0+5ZejRZWO0uWBcU67Mux8iORp6qZHCbW+BsTh6n/avfi9L5NdnJ+l+RZWu0FvLIJ+lO6Sxj4P4R2rip7qpbq4yl1Uvu/BM4XtG06KQJ68vSN/emqozr3/APHH8Lq4nr/25fW/jn3Ey1xm224HnpBHuKepo4ranw7tDZzfT0+r/Us4vx4dzs+wkDEIfhYehOlLdMxYqUJb0bp81+SRbYTJKk9YBOnmddqlhNxzVvJE7xuK3dzpZ25b0reVxb+NgbBuuYTVlY2ossn4fgiVWad1J372HDcbZuFwujKRmEk6kSOf4Vs9Ci48fiaaTlx5oev3VXXNqT9NCf5UydC0bos4Xacp1FColnxGX4jb7pmMPA+EQxM/KB5/96pzcbdbQ36MajknTTuuV8vIoeB4jC27/e3bWVtcs3kuhDrqQpMHlMmPKsPGUae7elLwvf6HSTqbVxFHopU3bi91xb772XlY1HD+LYAXf0rFYhHvL/g2wtx0sjcHRCDcJ1J2GkTANMw8IU1eTzJoYDHRo9DSg0n8zuk32a6L1zfGxbv9p+BBgi4R94JofYkH8Ks9NEj/AOhYu12kvFDyfaVw1t7zr623P5KaXpoEEtkYqP8AKn3NfkYxv2j8OUqEuO5J1ItuAnm2ZQY/dBodWKCGysU1nG3e/fqWdvtXgmA/1mzr+2q/gTIpekhzRD+hxN7KnLyZT9pe3VrDeGyVu3CkqVIdFJMDOQ3STA8tpmmzqpZI0MDsStiOtPqxvZ3un4fQ8/4FxW/c4lZvZ/1ly+kn/aOFYCZhcpIjpUKk3K50GK2dRp4WSSyUX6LXvPoSrhwYUAFACGgAFAC0AFAGd7fcNt38FdFwhSgzox+Vx8P1nL/mqOqrx7i9s/E/p66k1eLykuaev5PNsA0Wktd5BAALN4ydZC6MPCCYGp686pzm5O7HOEU3uKyvlchYtntvDKWXSLijTX7wmV9dR5ilik1kMba1IOKT9KtL3TKfE4zE6L4YbzBmNIp8JdG3vDZx37WLZrroC1xUhRr3egAWTouUSAJPXU76VFKTm+s232j4wjBdVWR1h+LWSVy3LZzaEZlM+UT+FJuyXAW6fExHFLAs3nTXKrQI5KYKnX9k/hVmS34XLWy8TKhiN1aSy/D8BwAabz6iq1zuI9JZaCG1J+I/7v8AzUlw3ardzvC4dxuZnyXT/epbhS6WHztMnfoLEax/Fb/5qW491YvJ/R/gjpgyhkEx0zAj8zHtS77Obx/wrgMXnGO4/wDb+GreVidZ4gyCFy+8n+lKptGYv/j/AALd51Jvxiv/AKs5fi1w6Ej2U/8ANS9LJO5cp/AuyY/yyffJ/axBw13up7o5cxkwBqepJk1P+uxGdpvPuNJ/DGy2lvUU7c7vLxYrYu4Zl3138RH5VHPE1pfNN+bLdLYmz6X+nQgv/SP1tcYIn+5/OoO00lBJWSDLRcXdDLQLuihaBVFCMs70oOKeo1dsDlQiCpQTWQ1at604gpw6xIikLRZ9mjGMwv8At7H/AMi05arwKmO/8ap/bL6M+jxV48zFoAKACgAoAKACgDz77ReLC5dXCIZKAXboEaSYQMeWmYxGuh5VWxErKxYoLO5jHt5SGGsHYEDkev8AOqly3YbbiCssoZJ0gggzJEQddwR7U/ca1GbyloOcHweRDmcZ2Ys0nQdFHsAPWabKV2KlYmomWSxiWkmYB2A1PoKTUBb1tSdVHuBSpsLXMV2osElwSCTb0PpkUSeviNXKXylaplMo0JAGdhtyj+/yoVKJee1cRe+94WX4OrmLABgGY6CPzmndDEb/ANVxXCfovwSsFdbKrEEB84B5NGhI5jWd+gPOoasEldG1sbaVWtVdKq73V08uHDInrdNV7nWbqOy5NLccopDZNIKc0CCUCBQATQAlAC0ooTQKKTQwEmgQ5iluN3czqKUGibwYFcRZeDC3LbH0DA8/SnJFPFWlRnHmmvQ+khV48xFoAKACgAoAKAIvFMeti01x9lG3NjyUeZNNlJRV2LGO87Hj3G+M3cQ5ZjLGNAYCjoo6Dr6ms+cnJ3ZoQgorIgY2z+qidQNTsYO4nXlIBgx0NELKV2LO7VkZ7s1wds73rjEeJxbt5upMsxOh8vY1PVqXyRBSptZs0VwwwtooOkkmSOvX0qBLiWLnPabA3XsZcMZaQx8WVhAMZTtMnqKdSkoyuyKqnJWRjeB8Wxlq93TGCNSl0HlGw0+oqxUUWrkMHJOx12r4qe8KlQPCmaNYLKpIBgbFVFOp5RGy60iowbC5MaRvPnSyqKOpdwmzqmJvutK3O/4Gxf1yhZJ01n05EUvSK1yNYKbnuLXQtMJh3BGYyFBgSTBPToNTVapVUlZHS7L2PUw1bpakk7J2tfV+HIsVNQHTx0HAaUcBoA4NA05oEFoFCgAoFEJoEbsE0om8E0qi2V6uMoU/nml4iMY30259dtBJqRUpGfPbuETtvejJNpARMfWaNy2pdw+No4lPopXtr/h5khY5UIlZIwazcUDclQJ5kmBSletlBs+iKuHmZ1QAUAFABQBV9oeO2sHaFy6fiYIijd3bZR9Dr5U2ct1XHRjvOx5zxftFcxZOZhltmTbUgEHYE843EnfXbnRqVJPUuU4RWhS4vN3b3Ft+NQdBOv7vn5c+opsI3eZJOW6sin4DZu3ULYkZVbW2gJzR1adhzA057CAZKkop2iR01Jq8jQ4DBgmdMi6AaSefsuojr6bxEl+RF4gwwxZ2JyGSNtT0Y8h+HPlT4R3skNlKyzDgPGbV3w5oZtt4YjfLmAb6j0midJrNDY1L6i9o+HreTKxIKywYaMuUHbroSI8+VFOTvZCyirXZguJcJv4p2u27ZyMxJuHwpqYEE77TAkiamnXpU3uOSvy427gwmGqV6ijBaltgeEWcOsfG5+IkA5iCZUAzAB9/M7Vc/T04QVTFNq+kVr4+1bnfI18GqrqSo4FKTXzVJX3V3LTu1b5WzGb2FUtKWbatynPqfUMAPWIqp+pob266XV/ub/Brz2RiYR6SNVOa/wBsUn6P9xlWkSAV1hlO6np+f0p2LwqpxVWm7xfo/enr2rs3aMq0nRqq04+q59jXHzXY4hqibcdB0UpIBpQODQMEoEuFLZhcUUu6FzqiyFImNvZRvEmKWCvKxm7UxLoUHKLs9F3jhwxDBc4ZonwaganQkjfSdyIIq4oJHC1sdWq5Sk34v/BG/TEHzSfLWnNpEMaFWekWyvxOOOilIksQY8TTHxEnlAj1pqkpaDq2Gq0bdIrX0LzA3Hhs6ZYybsGLEgmTBgaR9TTaztE2vhmLeKk+G6/qh/vD1qtdnb7qJnAf/E2P9ra/960LUrY3/wAep/bL6M+jqvnlp1QAUAFABQB5J9uvGLdtsKh1a33l3LMSWU27Y9znJ6ZPOo5Zuw+OWZ5OO2VxoYqFuITkYCeXwnxDwnYiIjzFM6GKJOlky/4r2mBw6ug+JQcoMFdcpgjo2kjXbaoo0+tZks59W5H4F2osGLd21btz08AM9SzEGeZZhvqadOg3mmMjWtk0X+CxYt35Fw3EcZRrLWyoY5WHxbTqfu+9ROMrWaJFJXumXGOs271so8NbcD+oYHrMEGkV08h7SZg+0vBHsqXtMxCN4gPl2IYRqsaGdtflgZrEJp9jIJQa7jW9kMC+KsI19iyMDIOjEBiAhI5ErM7wgncGsfauN/Sx6nzS07Ob/Hb3FijDpMnoSe22O7o2rSgKoE6CAoGkKB80aKB18qb8MYbe3sVUzs8289M3fnrkuLtyZeq15U6fQ0V16nVy4Ls77+CXcZLE4S6IubBgNPu/s+grTxFd16sqj4/Tl743Z1mzsMsPRjQg7WWfa+L96LLREvC8WNtAr2lYjMAxEyGGx9DqKhk8syxOhKU7ttaadn54lDexc3MQdvhb3IUt+IP1rXwsukwdSD4K68zlMa/020lOHB28HH9xhbrCDyrKdjdjVqRtK+RdqBlBjf1p2RoRqNuwACCYFKhzk7kZjQDZxQIFAp2BQKhaS6H2K7jKHICOTA/nTqT65j7coynhrrg0x/DWu8USTBGsVccbqxw9Gr0NXecVLsfvXtE/0e8woHsD/SoP074s23t2EV1KdvH9hTwfWbzAdBu3sJ/M1IlGmio4YzaU1aOXkl4kzQAKohRtzPmSetV5zcmdjs3Z0MFS3Y5t6vn+y4CTTTRuT+z/AP4rD/7az/8AItKtUU8c/wDt6n9svoz6Nq+eXHQoAKACgCNxDHJYTPcMLmRSYJgu6oCeglhJ2G5pLgfLv2u8bXFcRvFCSiNkUkzOVVUxyyypI/epEuI4znDeHtcdUXckD602UrZj4xvkXPG7S2Xa1b1FoFJ+8TkLD+J2FNhnmxZPgiixKyakRGaf7OLpXFgsYQIyyx0BYrAE8zERUdbOJJS+Y2GKxKYNmVgxsMf1YUZsjTragfKd16ajYAGvZy01LF9zXT3kcYW4zSbhClszP0Rd2nyC6ecU1q7siS+7HM3PB8IEsWwFy+EHL92QIU+arC/5a4zamI6bEya0WS8Py7lmhHdj3mY4nZGIxE7hCAvnEzHTU+4HnW7s6lKlQUXxzfvuOlw8VQoq/wA2vdf9iTgTZuO2HKnNqJPwmBJHUbb1oxiJWVanFV08vXP3oUPHuDNbkpLKu4iWHsN/aZ86SSbVjQw20ION55d2d/vfsMllVs7ksFu93qBygHSf3T/EK1KdRUsHJfzN7r+v58znMRRWKx6qq/RtKaduzdt5+ngOXMLFnOrZlETA1T94dPPb0rN3rs2pJRo56cGTcNdHdgT+dP4FmDvZo6NwQf6GlVrE1mME0l0LZiUXFsdCkuxySFpB6FoHHLrIigbOKlGzG8Pmt6JoOmh/OplVkjEqbFw8pXcfJsfOJunQuY8tPyodST4ktLZGGg7qC8c/qcKlMNOMIxFJoH3Emga2XXY/AXL+Ksi0hbLcts5A0QKwJLHYaCnRTbyMzaWKpUsPPela6aS5to+hBV484OxQAUAFAHnv22cYW1gO4J8WIYafsWyLjn3hE9bgprV8hUfNbKXeTqSST+ZpWKjTdnHNss6iXghCdgSNWPkFkn25kAwyV9dCVO2S1K7iF3xQCTGsndjO58yZPuOgqSGl2MlrZEWxhmuuFQSTp/38qV5DdT0/g/BksW1thQ0/ESNydyfM+8ACqE5uTuXYRUVYbxWNKsyhsyqYU7zoJk84M6npRa5ImMBs5s2N3xd1FYdLCkF/PUBvYUs59FSlV/pT8yGo96Sieh8fxRS2YPic5RHKdz9P5VxmzqHTVry0Wb+3qbuCoqdTPRZmWs4E5XCuyM+oZdCuwAXoIEV1kTXqTu7vP1HlumcygSfm0lvMwNjv/StnD7HqVYb8pbt9Mr/ixzGP+JaGHqOjGLnuuzzsk+KWt2tHklybGMVfIEtVTFbPrYfOWa5r3ka2ytrYXHvcpZS/peT71qn4O64pGUxjrcJhfcc6otI6mNPLdehCs3TaaBsf57gjmKa4u91qQvdpfw5/Kx7EYTu1LIDEyV1OVSNo5QfwPlWq8DU/Tqq4tPl2c7a+7nPra1Ghi3SjNOHPk88r6Da3QRM1U6KfI1JbawSWdReF39ECtO1NlBxdmWcNi6WJhv0pXXvgxaQsHQoHI6oHBQKFKAlAgUolwWSYUEnaACT9BQMlUjHVmn4P2AxuIgm33Kn5rvhP8PxU+NKTMfE7dwtHJPefZn66epueDfZjhrUNfZr7dD4E/hBk+59qmjQS1OexXxBiKuVPqrzfn+xtsJhUtqEtoqKNlUBQPYVMkloYc5ym96Tu+0kClGHVABQAUAfPH2z8WGJxrqoaLAWwpOgZv1j3SOviW2vqppl+sOSyuZns3w6y+FuO3+L3hVTqSBltmAAdZLH3AFNne4+NrXJmPtCxbPLSAJGg39yTqTzMAaKoEV9+VloS23ItvUyBJY6bn+/yq0VzcdjuHj4zy0mNz+z+yBp5mZiABWrzy3SejG+ZoeOYtlQJa/xrkqp+4BGe4egUH6kelV6au7vQlm7KyKbs7g1Gey7ZmV5kyIVgGLETv8Z1PKpZ52fMSm7JrkWvYvh7X8b+mtC21W6LCc2EG1mjYL4m15melZW2cVGFCVBau1/r6/Qfh6blLpHoajtJJyHkCw9JAArL2La0+eX3Oj2c11l3FUmEezatojK0BQxedVgglY2aYia6KORY3t95gp0ru4TjOKlHRnkFWlOlUlTqfMnZ9/vzGcfHdvO2VvyNQYxxWHm5aWf0y9S9sdVHtCgqeu/Hyvn4WvfsuZrA4RrkAaAc/wAdOp1/7VyeEwdTEu0cktX71fYew7S2rQ2fDr5yeaiuP4Xb5JlsuERAT83UnUe/9I966nDYKhhVvLxk/eR59jdqYraE92WnCMdPLVvvv2DBwEgyG1EEiQVnqRqs/wB9Kydo7VdR7lHJc+f7fX67uy9hwhHfxObayjfTn3vu017stiOHNYbKdV+U9fI+dU6dRTRl7QwE8JOzzi9H9n2/XVdioafKKkrMrYfE1cPPfpSs/evBna3Tzg/hUDw64M36HxLUWVWCfasvR3+w+jzUMqbjqdHgtpUMWv4bz5PJ++46phoBQAo1219NaUZKajqXPB+ymLxUG1aOU/O2i+oJ0PsZ8qfGDeiMvE7Zw1HJyu+Sz9+LRuOD/ZSgg4q8WP3Leg+pGo9veplQ5nPYn4iqTypRt2vP0087m54TwHD4YRYtKnnEt/EdaljBR0RiV8XWr/6km/p5aFjTiuFACigQ6FAC0AFABQB81favgLzcXxCgMAxtMhjcG0niU7nxBh6jyptksxybeRL4ZwdLCyFgsxIWS2SdAJ5tBiemnMk1alTeyWhap093N6lZ2htPeD92hbKBJG05gMq9T1j06w+krNXGVXdZEDgXZh3Oe54QCN9mgzljnJA1mBrvUlSoojIU3I2OEZbahGAXL9DzMftGZjWZ0mqcrydy0rRViu4vxRbeZ2nM8ADoo2UfUk9ST5RLGPAics7ldgVd7Mj/ABsbdWxZ/ZQErcuekuV9m8qdKUYJzlpFNjW28uZubWJFjFWrCQLa5rKj9lQFST1OQe5rkMRF1ac5y11/P1NeEUoJdhquKcMJw5MEtvHQf9N6ZglKhJS56937MdhsTuVrcDE4bCgXzczN4lgpPhbbxfQDSulhNNG9NSkk08huwwXMi3M5T4p1Izarm9tAfKtDC4+th8o5rk/eRm4/Y2Fx7vUynzjZPueVmu9X5PUpe0XEGFtjPgGjAaGSVgD2P5VLV2hPEySn8qeaXETD7Ew2yqM61O7nZpSlqr5K1kkvr2jvBMQWQd2s6CBIAA5STtvz151uVcbhcLSUY+CXv6+pg08BicdVc5PLjJ/TtdtEstNEWaWipliGblHwp6dW8653FY6riH1nZclp+/u1jq8Ds6hhY2prPjJ6v8LsXjc6w5YEkZoO5HPn70kMDiZx3lB298NRmI2zs+E+inVjvL0fa0rLxaOMTwwMniOaZEjTSTE+Y/lVZb0Hct1OjxEHTkrxfu6fqmZDF4U22y7jcH7wOxrQhPeVzisZhZYaq6cvB8171HziUNlLYtKHVmY3fmcHZTpsPU+2suKpwKGk1ZklKpOlNTg7NaMsOG8IvYhstm2znTYExInxHZfViBVN0neyO6p7bw/QRqVHZvVdvv0Nvwj7K7jQcRdVB91fE310VT/GKkjQ5mRifiRvKlHxZuOEdjcJh4y2g7DXNchzPUCMqnzUCpY04owq+PxFf55eGhf08pBQKFKAUggsUAKBQB1QAUAFABQBGx2Bt3ly3UVx+0Jj06e1I0nqKm1oeSdvOAthc5VbgtNOW5bghQfkuTqhG0zDD3AhdKzyJelurM814jjWZFtgBUEaDXMRsWPOOQFPjCzuxsp3yRpOxxv3lbvjNuItswJcmdgZlkGup5wAd4ZUUSak5NFhxTCXLThirMgUSIyROY6TJCmBuWOh9KjaWmg6/bcpcXgmxbZmAt201e4dra/z8huTSxyGyLrsNhxiuJK6KRYwlv8AVKflXZM37dxs1yf/AOY61T2nLdwzjxft/gSnnK5qcD2UuXca166MtpLrsOtyG8AA+6SZJ5wRzmsOnJOm0s/dv2NCpXSgktTdXxp+BqyoJQy10ZUg8zy7thh2wbG4q5rJMkDdJImPPXQc/KnYOdpdG/A6DD41xhd521K/B4xbqd4njUxLAa+jeevPrWjKSi7N5mpRq0qqUoMzfbRbgW2O7cW7hnORoY+X156xsImkw+IpTclGSuuBQ2piHK1CGejb+i+/tlb2dumzdyk+G4BHIBuU+uo9YqSbU49w3ZsnRqOL+WXo+Hnp5G/soDHMfnWvsbCwqXqzztou3n+DJ+Ktp1cPGOHpO29dt8bcl38f3JFdMeeCKWmFC5Z8UzOq6ZfcDfrXL7Yio4jLik36r7HovwxUlPBdf+VtR7sn9W7eRmO0VlBaQ2yCquygzIAIYkT0BWPKqeH1aLW24LooS43t5/4O+A9jsXioKWiEPzv4E9QSJYeahqtXObueicD+y+zbhsRca6furKL7kHOfUFfSgbc3uEwqW0CW1CqugVRAHtQBIoECgAoAIoAIoAWKACKAFoAWgAoAKACgBDQBxcWRB2/OgDPP2NwBbMcJZn9wAfQafhRYC1w2Ct2xFu2iD9lQPyFCSWgNt6lD2v4Ncur3uHCm6q5WRgCt1QSQNSIZSzEaj4mnlDZQUh0ZuJ4v2gxt5mNu6IyH/CChFVh95dyf3pOp5UigkK5Nmm7BcTXB4eArXcTima5CqWyIpNtC0akSrkep9+f2q51Klr2jHLx1+jRewtLeV2aPifE+IXFR8Oq2MviZWKu146eGCICjXnPnWdRlRpvPPt0sWf08dG7l9wXil67b/wBYtC2+mxkN1IEkrryk0ytUsn0ff7+5FKioO6Zn+3OKQ2mtvquhYjr8oHnI/Cr+EhKSUnq/dyem1FbzMY3Fm4dw4Ja/x8S7EEa92gC5m231AHqT8sU1YaOLxLnP5Y28X+COUrJIzWE47xJ0NlTcvKdhcti6R6Mykn3JFX6uFwW+qkrJ9jt9AhKqvlHsD2Q4i0Fne2DyZ20/yjT2ptTHYSOSjfwQ6NGq3fefmbBENhP1zAFVUs2oB6kT51pbH2nGm3l1XrzRZ2xs17Tw8Zxdqkb9z0unyva65eZMtIWAZdQQCDyIOxHUV0dTauGjG8XfsSf3scjR+HcbOe7NKK5tp+Si3f0XajlmVLgBualG/V6eLUePrptXNVq0q1R1JcfdjvsHhYYejGjS0Xm+b88+WfcansD2ctJaDtbU+L9VmGbIBMspOxJZhO8DzqahCyuZG266lONGOkde9/t9Ta1YMMVRSCjgFAh1QARQARQAsUAFAC0AFABQAUAFABQAUAFACGgDmgAoAQrQBX8S4Nh7+t6xauEbF0ViPQkTQBXnhdq1ItoqCAIUADQaDTYeXmeprnNpUodM7dl+/wB2NChOW4jh8MtZroosKoyNxLGJZQk79Z26/wDX6Vfw+Ei1eS9+/wAcxl29XkeWdq0xOXO1txaliGywDJMEjloYE/zNa8aW7mxkqylkjUdisbZxluWUZkAEgzGrHUbjWdPzrJrbPlFuz9++JLCs7ZGts4MAQmWD00J+tVHhprgP6XmPPaj4o8xSxw85O1hvSLgec8e/WYxyglDbVCnJtW5bTDfjWthsPuU7cTTwteULJ5x4++wsDhzbcSGSLaoLZ8KqBsQvWrG408y9CUJw6rur3uvoTeB8E/SbuYiFXRmjWN8gPnUtOldlbG46OGp2XzPRfdno9qyFACiAAAANAANgKuLI5GUnJtt3bHAlA07AoA6igAigBaACgAoAKACgAoAKACgAoAKACgAoAQ0Ac0AFABQAEUAVuLTxeX9/9awsbSk6zduRcoy6hT8X4wthcx0WdWMxtsvn/Q7aSUcM75olSXEreFcIu4txevqUtAg27R0LRszj8hyrWpUVHNkFWtwRs1woiIEdKnKpCPZnCZ+8/R7YuERnVQjR+8sGk3VyFUmuI3iOzin4L11OgkONo+cFvxqN0YPgSKtNEO92Ue4Yu4q4U5qirbJ9WBoVGKF6eRf4fA20VVVAAohRG3p/WpLEe9Lmd3sMjiHVWH7QB/OhpMdGpOPytruO7dsKIUAAbACAKUY227s6oECKAFigBaACgAoAKACgAoAKACgAoAKACgAoAKACgDk0AJQAUAFAC0AM4nCq4hvqDBHoabKKlqOjJx0K7D9m8Ori4VLuPha4zPk/cBOVfYUKKWgrnJ6stgKcMFoAKACgAoAKACgAoAKAFoAWgAoAKACgAoAKACgAoAKACgAoAKACgAoAQ0ABoASgBKAFoAKACgAoAKACgAoAKACgAoAKACgAoAWgBaACgAoAKACgAoAKACgAoAKACgAoAKAP/9k=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150" y="3458691"/>
            <a:ext cx="2381250" cy="1914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27689"/>
            <a:ext cx="1981101" cy="17450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73" y="198738"/>
            <a:ext cx="2486372" cy="17433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4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4088" y="5157192"/>
            <a:ext cx="345638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u="sng" dirty="0">
                <a:latin typeface="Comic Sans MS" pitchFamily="66" charset="0"/>
              </a:rPr>
              <a:t>un</a:t>
            </a:r>
            <a:r>
              <a:rPr lang="en-GB" sz="6600" dirty="0">
                <a:latin typeface="Comic Sans MS" pitchFamily="66" charset="0"/>
              </a:rPr>
              <a:t>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920" y="1246694"/>
            <a:ext cx="345638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itchFamily="66" charset="0"/>
              </a:rPr>
              <a:t>well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908720"/>
            <a:ext cx="2808425" cy="2340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812" y="3227223"/>
            <a:ext cx="2877492" cy="3201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8376" y="5041052"/>
            <a:ext cx="424847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u="sng" dirty="0">
                <a:latin typeface="Comic Sans MS" pitchFamily="66" charset="0"/>
              </a:rPr>
              <a:t>un</a:t>
            </a:r>
            <a:r>
              <a:rPr lang="en-GB" sz="6600" dirty="0">
                <a:latin typeface="Comic Sans MS" pitchFamily="66" charset="0"/>
              </a:rPr>
              <a:t>healthy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920" y="692696"/>
            <a:ext cx="345638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itchFamily="66" charset="0"/>
              </a:rPr>
              <a:t>healthy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3394"/>
            <a:ext cx="4456112" cy="29545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QFgZlGl162RxBzY-MH6DT6qW0aD4j0gsmNaTquTcaW6k0HPTH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63" y="4149080"/>
            <a:ext cx="3714097" cy="2160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6" y="44624"/>
            <a:ext cx="867696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Now its your turn.  You need to fill in the words and opposites on your sheet.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66836"/>
              </p:ext>
            </p:extLst>
          </p:nvPr>
        </p:nvGraphicFramePr>
        <p:xfrm>
          <a:off x="179512" y="2331240"/>
          <a:ext cx="4680520" cy="3168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519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72146"/>
              </p:ext>
            </p:extLst>
          </p:nvPr>
        </p:nvGraphicFramePr>
        <p:xfrm>
          <a:off x="5220072" y="2259232"/>
          <a:ext cx="3744416" cy="3168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519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40178"/>
              </p:ext>
            </p:extLst>
          </p:nvPr>
        </p:nvGraphicFramePr>
        <p:xfrm>
          <a:off x="683567" y="5931640"/>
          <a:ext cx="811811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5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itchFamily="66" charset="0"/>
                        </a:rPr>
                        <a:t>fold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itchFamily="66" charset="0"/>
                        </a:rPr>
                        <a:t>load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itchFamily="66" charset="0"/>
                        </a:rPr>
                        <a:t>unfolded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itchFamily="66" charset="0"/>
                        </a:rPr>
                        <a:t>unload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31104"/>
            <a:ext cx="2363899" cy="180439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766877"/>
            <a:ext cx="1924319" cy="1867161"/>
          </a:xfrm>
          <a:prstGeom prst="rect">
            <a:avLst/>
          </a:prstGeom>
        </p:spPr>
      </p:pic>
      <p:sp>
        <p:nvSpPr>
          <p:cNvPr id="8" name="AutoShape 2" descr="data:image/jpeg;base64,/9j/4AAQSkZJRgABAQAAAQABAAD/2wCEAAkGBxQSEhUUExQWFhQXGBwYGBgYGBgZGhgaGBgXHRcYFxgYHCggGR0lHBcXITIhJikrLi4uFx8zODMsNygtLisBCgoKDg0OGxAQGiwkHCQsLCwsLCwsLCwsLCwsLCwsLCwsLCwsLCwsLCwsLCwsLCwsLCwsLCwsLCwsLDcsNywsN//AABEIAQoAvQMBIgACEQEDEQH/xAAcAAACAwEBAQEAAAAAAAAAAAAFBgMEBwIBAAj/xABFEAABAgQEAwQGCAUCBQUBAAABAhEAAwQhBRIxQQZRYRMicYEHMpGhsdEUQlJTgpLBwiNicuHwsvEVM2NzwxckQ5PSFv/EABkBAAMBAQEAAAAAAAAAAAAAAAECAwQABf/EACoRAAICAgICAgEEAQUAAAAAAAABAhEDIRIxBFETQaEUIjJhIwVxgZHB/9oADAMBAAIRAxEAPwDVULjsKgPJrDFuXPeI2PReCo9eIUKiVMGzj2Po+j6CcfR5H0fRxx9Hkex5HHHkeR1CZ6ReJF0ssIksFrF1bgdOsAKKvFXpCTTKKJUsrUNSXCfJoQ6/j+sVdK8oOyRp5m8LtTNXMVmUS76k3Me9kd1H2QB6PqmqXNOeYsknckn4xWM9SSMpdv8ANoknkD/DA6dMILi0FCsvTHPfTY7+PMGGzh30hTES+znDNlfKsm5DWSfCEVNYddOcfUrKcHbTzg8QWbBwVxX9MKkLAC03HVJ1hvSmML4brzSVCJgOjg+B2jasFr0z5SVpLv8AHeEo4nWiK02VBAiIpiI44DVVM8FOA6dlT/wf+SIZqYKcIIZU78H7477OfRQQqLlOuACcalaJ7SYf+nKmK94S0WpOJTj6lFVK69mEf6yIPFnWM8lUWkwBpp9adKIp/wC5Nlj/AEEmCEqVWnVFOjxWtf6CGUWLYQj6K8qiqj602SP6ZSj7yuPTg61etUzfwplp/YT74PFnWTx4Y5TgiPrLnK/qmK/awjsYTI+wD/UVH4mDxOsjXPQNVpHioD4xGKuWdFpPgXi5LoZKfVloH4RE7gaAD3R3EFgjEK1MqWqYrQDwfpGNYyZ1dPUpiQTbkANLvD9xzX/SJgkIP8NF1EAutX2QeTNfqYqUGHdmkBttBtEckq6NGKHIVaTglIGaYtRP2RHczhUMcoYdTDjl9se/RyoRn5ts08EjJMcwhcm4uPbCvOmvs0bPjmAFYLuegH6C5jPcewFUpQJSoA8w36xoxzIZIehSWn3xLTqI01glU0iUpfeKEtJexvF7INUTy5CtFa/CHXhDiT6MpMtiqWHs+pLX6QlFRBuOse9vytCPfQT9GUs8LSDzjpcZb6PeM1CYmnnkZFWQo2ILWSebxqSjaEqgFOoMEuETed+D98CaowT4N1nfg+MyD9nPobky20YR8oiPZsUqiqSj1i0XRItFYjztIB1fEklFznPgmB03jaUPVlrPiwgo4aiuPM0JM3jdX1ZQ81GKk3jGedAgeTwTh+UqPHjNZvE9Uf8A5G8EgRUm4xPVrOmfmI+EcE1RS2gVj2LJkyyxGY2G9+rRm6ZsyYoJzqJUWDqPzhjGHpYJOm3NtyTzJBiOafHRXDi5bKeCU5KTOmWcuH5bnpAzF+OJUlWVCCvmSGHtg9iqSwTojcbNFROGU605cqPBoyct7NnClomwDGZdWO6ClQFwbiC4llJDezaM9rcKmUU4TpD9mfWRyjQsNrk1EpK076g2IMM4LtHRv7OJqyTygLimGibZWghiKLXinNlM97QjtDUZVxFg4S5D294hWqKBv0jUcclhQIsfK8KM+QwNtD7oeGT6FyYvsX8tmVyDGKM9LGDk6U8pTagOIATi8Xi7MuSPE+kTyhaVCxSQR5GP0ZhFT2siWv7SQfn74/OAEb3wEvNQSDf1Wv0UYMiaCNUIJcHazvwfvihVCCPCAvN/B++F+wvobJogNjiNINzIFYwl0xoRJiPjCO4fGAENWJpdKg20KxEMccx9H0fQDjkx5HsfRxwU4cpnWVn1UfE/2g5TJzLJ/wAbaK8mYgSkJl6NdubRfo0MIw5JcpHoYo8Y0c4jKZB3ELlZTokSZk1c1Tu6QEgpytvbN0teHCYlwxFiIDVlAojKAFJ5fo0LVMq4trTFqhxAlQRMuhYdB1Gul9POGHBh2QUNidPGBk/C1FacyCAPBhr74KqliXKzKaBe9DKISM4JSSSAIFVGMSFOO0SD1LQDrMblkZSp/bC7W4ImcO6pj4/GGtMDi0MtWlK3KTm5EEe5oWquQTb9Pj7IXKqnqaQ5hmCeht7IOYVi3by3ULjUwkocdoEcl/tYMlIuRzeFipllKjbeHibKALgNCrijdqRsYrilsl5EdEFNTmapKUhybCP0DgVD2FNKlM2VNx1Nz8YzL0acOqXOE9Y/hyyWf6ymt5RrkWZkK1QLQQ4S1m/g/fFGeIv8K6zfwfvgLs59DWvSKNch0mL6tIqVY7pi8SQpV8t3hQnoIURyhyrgWhWxBQKnEEJRaPCI6UI8CY444jwiJ1SCA6rfH2RXr0rlpzJDlQsjIFEv9bMCQ3sjkcMGFS2lg84v01UHLlmjjDZP8NIbQD3ACIq2kJsC3xjz5bbZ6OPReqMbSBci0VqfGEzFMlzza7RUGCSQXW6zrc29gieiqkZyhgBqG5eEdsunEv5Qo96AXFM7MAgadIMYhWoQLX82halTu0nANqbQj0FeyrhPCaJhBmKyg62ffm9reMU6xUiTPWinBIl2UdFjXvaMoWNtesPFVSkJ7uo18IXMRBc5pdyGfKdGaHTSVUSlGUpWmDp1ZLnJyqAvr/nWFzDsOEqavL6pFoOS8BYPmITqx+cQS6TKXJhFL6HcLplbE2SgndoVKagXPnBKQ6ifcWeD2JT8ysqQ+w5En/BDvwfgAp0ZlMZqtTy6CL41SMvkTt0MOFUiZUpEtIYJSA3xi80RS4nAhzOQzRF/hcMZv4P3RUWIIcOJvM/D+6CuwS6GQxVqQ6TvFhcwAOSwbWFTHeKzLBEiUpavtKskdesXiTKXEIUmWVKGUc1MAB7X9kKEmrlLJAWkgde8eQCVAB/OPK/HKpbqnKyJVsoPmHIJ3HhAWfUyCDmlOokXlugADWxcPtFlD2cMMlSFqCQMpOl/WSbZh1CrFO0SLWZZyhDK99wCCSfHaB9KEJIWCtnCilTOlVhnSobse8NC7wYxqq7RIMtjY3Gihd8p3Y2I2PlHcFYGyAYmUnZX2n38N4H8RTCoj6oJfuFIJ5ZlEgeWscUCsywNHsxe2z+34RPik1AW11FhuC3RgG8g3jHS0CD9jNhmZRSlIcsG9l3g7VYEpUsCzu5td9g8KMitEu6T6tnHQtGhU0xRIBPdIt1jyG1bTN0ptJNCvW0CpQBUCEkXUL5VbP0hTrJqkKcOq1piR4uCm+WNUxlCVylJVooEG+nI+2M6RRrVLCwWP1XJ7wB9l9ucLbT4l8EuStiRNxmqK3ydoh2GV7wyYOZip0uYtOUMe7ytHNFXSlJORkqBYvsdwRtd4JSsQAB8IYrydjH9JDNA6sqEgwIm4unmIF1uMg6EQXIdRLWJVgG8LFVXl2jqsrCS0SYfSpLlX+51bwtAoWTQDxFCkgrBPQc1H5CLvDGMzgWM5SUpBJfoOvWA3EFaJq+4e4iw6n6yoGSluddd424oVHZ52fInKkadhXEVRLbOoTMyu7mtm2CX2uTf+WHTDMclTTlfIv7Krb7c/GMtw+u7ZJQpnQARa+Uh1AcrkuesQTq/OWW7D1VD1k9eo28BFHjTI8jbVpghgAvM/D+6MZosamJOSaVTEt3VZ1JDc3EOvozxSXPXVJCMpR2T+tfN2u5P8sZ3yjKqHqLjZXxrjGfOIlybWa17trAdGKTZZ7qu0VuTcA9PmYs1S1haky0S5soHKQB3upWzKSTcxZlypAScmcTGJCCygojW+oT5R6CSSJHEqaKn/nJyqP1jf2jceyJKrhdCE50gEbEXBPjt5wsrxcrUS51Zrhg+nsgxR1C0ylBCiNQXLu3j0huIGB8ZrykZQyW23Df7n2x3hWJrytLGcp1D2PJZOiSPfcRH2mbtBslJV7jAOjrlKllBNjcbXBs7ePuEBrZyQ3YRNJWtS1IMxTnKliEggfZsGYBtrxUSc047gqt7WEQ8EygVT1K9VKPidH8oJ4OqUZyA6PWHu6s3vhWCiDAanNPq0Evln2fkQPl74ezxjJkyspQsLCbaX13jOMFplqrqgywSmYSC1wkgukm/ImHiZgGZBC2LhnHPpyjysyfLR6GKKlFchToMZra2o7DtV9mouu47qH5geXlD5WS0hAQNEhgOQEVMDwOXRy1ZXK1XUo6ltB0HSKWI1uQLUqwGnWI9Gl7dIQsSWhM9aRlbNqAxO5cjUu8MFBNRlbnFkcJpnSDMByzD3uhfmIT5daqUsy1pbKWPSGqw8qGGtw+UdHB6H4wGXKCSQBYaF948qMbS3WBlRiJVpYc4KixXOjubUBNyYKSZ4VTHIsOr2+A8oSKmYqctg5SLCDWGgmWUFwqX3tOViC0aYYbpszT8lbQNxCiMublGiriLOH4el++oDozn2Rbx2oHZS1BsySEv0aBPaEsfKNaWzFdjBTYeQtS0E5WA0axF/hEUxYUSlWo0VYeREXuGa7KMqrgm4PIs36xdUqRnVrcncQyBIFrqOwRkP1y+xAGoI5WLfih99Eso9pVqAspMgW5gz3+IhF4hw15jy7oASD/K4JuOWvtjRfRJKKETknUCWbase0Z/ZAl0FEEmQRNCu8oXvm7yX3RMGo17qxCtWV6508qdRU7pcAFhoCE2fR/KC1FjGVakjuoW6U8kgnToNPlF+Tw44MwhinXmQNEjmWDdfjboAFpqOX2xUU5UqQCvcJU/eCX5u/tht/4fJuyg38wI36GEPiCvOcZSw9VQFgL/AB384My5qsgZR3+EdTezjwYSjs55cMUFI72psbCFWowBaJYYuoB2cdT8oJVVWtMsh9T84Dzq1Ze42PtAP6wGmchiwHJKp1qJdS3JADszAAZu6DqXYwQ4RRMmz+6mYEpBLlZZzYWZjr7ooGuXKpJaUMk5RcAZiSeZh34ckKlSgFEmYbqJL3O3+coz58nCJbFDky5RYfIo0Fh1UdSpR1JixJmFXeUGGw6dYgSCpVy7RPULtHmuVm1KtFSpn36QsYxRrrJqJCLIfNNUNgNEjqT8IYlyFKcBh+kXMNppdMgkXUbqUdSYVJ2NddHSpCZMsJOgDNu0ZF6QEI7QTUG6jlI5tof0h3x3HMxLHyjN+JJWaaxNgAW5Ew0P5AldALOT1iGpn3CXudegixWzRLSyQOTwJAcvGuMTJkn9DbhCUIlqAGzlR5h/7RTqKoyVJnd4pIGZiznS56tHmBVbqym50b7Q5QarcIyUczOH1COoszNqdI0Loz/YExKqRPkKVLSpIQsOCXZ+St48w2jWtAyJJ8uX9oiww5Zc2nmJUDNDoVfUCz9DDHggmKkAOJaNWdiW1ZOqrgiDHs4hoaRaCyksdRp+hiJRZyeZ+J+cE8OkIkzClaVLBe7FDeHPUR5mkZs+VQCX7pU4JcXPQfrFb0BkNCFAKU4CpgsFH1srNboBaHT0NVRUuszatJt5z9fZGX1lcqbNz6AFkDkAbRqfokOadWTAAAtFOfMfSAr3h/OJy/iEHysORPJVKuFH1Qzhzy+t8YNVC5ktIlqcpTZKjqA5HeHkGOujMQDCRQ1i5UwLlMC9wdH520Ih/ouIZc+UQtLq9UgsFp133a8WdgEfiChzJUsagd4eTuOuj+3oDGG4dOXIQoIWQUuCA7919j0i1MwpXaBKFAy1aKJbJdyFcrXH948wuRlDS6hISlwAVLTsoWswD6CObOAOK4XNCf8AlqZzt1hdRJUVsUnZ7dIacbSpyTUBwr7SzvzaA+H1a0rzTF9oi/cSoEqIsB4OYVyrZyVqhkw3DTMmSw3cQAo+RsPbaHKQbNAvAKZYl9pNATNmMpSRogN3UDwDP1eLq5mWPKz5ec/6N+KHGJ5OmEaaxDKnKzd42iGorg8DajFWjPZdWMwqAzvATGsTLMIHf8RWbtbbrEBzLuYLZ3ErSJRBzr9Y6Dk8L1dSqXNWesNQLFzqPjtFTFAJUpSiL3PnrD4+wMzXGyBMyj6uvjFNMczJpUoqO5f2x6RZ43JaPOk9kiVHUFiN9G8DDN9NnTpaEqu25UsE+OUWG8AJcnuXGunhBqjnKATcacgfjFYIRsZZuChcsJUL5XBSoggtqBM+IIi5wxRnJ6xHgWJ/qWxJvytcxNQ1agna4bRvhFTC55KiCW8NNffr7orxE5FuqkCVOSUZrt6qsxOgL9rY3TCjOmKnTVS9gq9gDYXfLY/3g/iM3IUlgb9N2+T+cAsES8xayQkEkKVskHl1faOSGOJlAMxVmCUNqeYGgSLlRsW6xo3ohpVS5lWDbuyMo1ZJM8gvo5cltoUsboUsLsEswH1Um4VMOyjqwu8PnolnK7OchmCcmUcgc5ZSj6yucLPoItVslCZgMyWxCgSuWMp1+tLU4bqDeL1VgPapVMppgVMTdmyqLbFJ1e+hi/SUwKhlIZPeGpQ+1rlIc6pcdIs1dAkoUwKFkfVuDbUJ3DHVJG9opYGxdocQUZU19R3Fpe4I589YN8OywUApXMCS59ZKfWcnukHe2tzC5iFPNKgsh1M2caTE37qiN2JbeIuHcQMntrqCczp1DkjvMPF/bBYEGMXpyoq761F/tjkLskXjzAKYZk2JSFKudSWfXyNoKYHhi6hOZZ9a58+Z/p2iWeZclkoYkKBfYMWIHm5iOVXFjwdSQQWpg2sCa2+hMFk05WpkObOfBrwZwunQgd1s4bM7MxDkE30BD3tHlRxyl30b3NIzuaTdwW8DASfMUSSogD/LRuC5IUgZWSGdwBoWdhs8KPEeDIXKUyQFJugsBqdC0SzL4mr6Ghk5meHE1gMhLnmbAfOPJdWUl1zA52F/ZygPW1rKIIOYWaBwrgSASwJYtt4xSEHLaGc1HsdsOniZMB2Fz+kC/SDXhMop3Jb5xJh84S0sNNfGEzivEDNmAbCK44OyWWVRArRYkSSTbQBzELQ2YVhA+iKUT31gqbdhoNI2pGAqUkgLUlPw8CR8IlRLUwOUjy8It00/JNQ2gIsBmN7aC2+5jlE1QcBBsSL5E/MxS2cMuFS1ZQW5HUdDzj7DKVXaqDbkav8ACOsIrVp9YAApa8w2LW+q20drqz2hLoAzfaWd+SQBDroVpEXEVIpKXIs4Oh5Nv4Qv4ZIUuakLDIBzZBq26jy8TDBi07OCQqWoJc2QoHQ2BJeF7B54QS9yWPN/F+vOFTCM9fSmZdQGQaAWS76cyTe+/gXhl9FdSFKqQ1gJQFv+9ttCt9LM0B9RYj3fI9b8hDV6MZHfqlD63ZP4gzr+YI9/KDLo6wZg8xSO8PrKYDm3rHycQWrq5C0gMw1KSHB8AGY63F4p00oWAukPc8yCzjYlifBosmiMzvKKjowsAAOjRTQoNq6tQyIQ6lTbKJD91wA530LE3j2rwPJNWqcpkgsBzAAbKN4u4tOTTJQsAZrgEglikvYHUsT7IA8bYkuZNzpJCVoBf4h/0gXsKDk/iUZAiW1hlYG3dI1P1i2XyBgFW1BK8xc5v1GrbbH2wvYfOZTHQ/Eae3Tzhz4SoBVVEtCi6UutWjkJ28CSPbHOknY1GhcNUxl00skB1IClu5IcOkWcaERbRSrUAlYRlL5h8Bbo3sETopwwKXQlsrFywFmA021i1LsS58IxJeinIpV1aACEnQ5S23RoFTmWhQ8onx2rS4CC6g4LM19tLmFuZVrAKTsHP948bzsq+Tuzb48Lj6Ms4np1KrZwTd2Ulhys3uiicMU5zSZgzAE9w2J52tpG4cM4F/CzLGVSyTs7HRuVmgnOwdtC8Xh5mSMVxjonLHjcnbMAE5aZKkqcFHlrofDaLPo64HGJLmTZ5WmQnu92ylrOwJ2FifZGvV+ASpgKZkoKB1ca+cVaWiFMlKJQAlofKjTK5Knfe53jl/qEftUxn47f3YDk+hiiBczqkkbEy0j/AEPB5HAtKlORS5hTyM1XIhreMFaGvKgApSUqb6wsfPSCqJKD64QTsQWfyJh15Dl0yUoKPaFX/wBPaIsQhQazCaoJ9jRF/wCnFKACntEKTdKhMJKeneFx4w5y6ZOyfN3j6elNnBbzh1myULUTPcU4PQEKEqapRayFEXu7AgXNrCEUYUyrZiBrc2ux8bgiNcxGmF8qiNb/ABF4QVzkomryqGUrN9szMUq2SotY6EHoTGnxM85txkLmxxW0BK+UgIIAAsRqbONfGFnCFHOQdYasbRncI21HMu7AbeIsS8KAPZ1PeLXD+BH+8bG/shQ44c4VYO+vIcifDSNJ4Do8hnX7xyE9P+YQDbkX833jO5dSEpGXQ6BN1E/yg/6jYXh09F1eZhqUqPqdmWTdKcxnWzH1lWYnoI6btASLWHUYkoKXe0tb3clQWDv4QJrMZTKS8yYEDTaLdMFFTE94ZkEl7BBBBLa2VpyBgbjGDyxMSpYz8nvlPQn2vyPSGXYHsG4li/0mUoIStYSQoKynKG1uehMClVQm05RquWXHVJsfnFvF8SuAn1U+qPjbrp4NFOmEqlUKhSc6SbS7hNx3gs+OghraGSBUimWu47qRcrVZKW3fdo0L0Z18s1BEtJLSzmUfWUXHqj6qdSBu4gBI4Xqa1YWr+HTq7yGsMvJKB8TDrwrw0mjm55ZWQxSoWAU+5e5NrDblGbLngtN7LRg/Q+ynUl1D6zi+w0gXW4vJQCEnMpJNhsohzfzivV8SSpSihi4fnrrpyhQl4lnnEzWlpDKL29bTKNyf1jB5OfhH/HtlsOFN3IZaFCcpmLskOYR+MsdUZS+ySQFrCCvZIUWueosIm4m4oSr+DKJyizbqMBKCq+mf+0locquT9jKXzqPT9I87Dgblv/k23x2x54cx5YlpS+cJA5E6Q5S60kA5faQIX+H+HEyEBOqrOo6k822himU4lpJ08ee0a/HwSjbb0ZvIljlLSPJYzu6QPbFStwxJe7GJJVQoqd7DWL0wZk3Y/KLSwwyR62R5Sg9MVZ+DqJ1BECKqbMpz05G8BuLuIqiiqDJQXDZklV7HYDobQqYhxVVTfXmeQSB72jzl4zv0bU21s0Ok4ulkWmIB5ZolGOKULTPYYxoWNgkeQjvtyL38iR8I1rGK4p7NJ4pxAiXbOqYq3dc5QdSoeGkBpWAkyUhByrYg5ruk3yFIs3vubxxw7idMe6papSmsVd5JP9W3nDfIwtJS4UVA8jr5mB8ssTtKhZY00ZxUyzJWBP8A4Q2zHugf9JYv+FT3tCrxNVomz80q4AAdiHIs5B05kdY31VJKyZZqUqSRob289fJoyb0icHppVdtIUTIUoAp17MnS51B0D7xvx+QsmvsyTxNdFZOKJlyRLfMsgO2pPJSth/KG840T0K0qgmpWqyl9kGYmye1bwuTGOUU4BQs5cBPnaN49GQKUzgGsJf8A5ItOVUicY2myv9NSJaVJ9YsD1mJBYK6LS49u0DMSrxNTlSbN7A9/NJ7pO4blAPE8TSlbB+xmi5G3MDwU5fWw6RDLmKKgkblids+j9ELDOYvdC8SnWKGZiWA1I2blzs3vhn4KwVdasLXanlGyftK287mAdTh30iolyJN1FQSs7PqQ3JIe+4jasGwxMiWmUgMhNhzV/MrqTeM+bLSoaETuTh4SPAMOg6Qu8UY32KckkOsPYa9XfbrDFj1cZUpWRJXNIORABcm3IW8YyqowaZVKVOnKyliJiQABLUkMyXLAuBcXd48nIktyZtwRUnsFYtjzzEqQqbmSo5lHL3UlklLaEvmY8mivUYwVJ7NJJGZypXrLYMjNyIS2lrQcPDsiUpBQlcxZUnKCXzHcMbaFR8oof8IHbzlLQmUiWpjK9bYesxsDqW3PSK4Xzj+3os+KdHOBUialZQSUzmeWvVNvqK8940jgnh1FJKcpadNOZZ13skcgB7YV+EpLIJMpIzqZC3OYpe/4RGmzlBhyH6R2B3yJ55bJxfYs+v8AaIsRWopYKHUb+AjidPIBKe8Gu2scGWlSepuenm0am9UZEt2ytIQo7MDtz8YIUwYmzBmjjKQwF9r/AKRbp0MnrAjAfJKzLvSjhQWkzEetLWD+FSTmHtaMymS1DUEeMbFx4o9nM5PL0371x7BAWdQS6iWxAdtesYMmbhPi+jZijcbMyj5oP1/C82W5AcdP1gVOplJGYgAOxDjXwi8ZKXQXFoqQ3cG46okU8yYwL5CbX+yTy3hRXHdAT2iSNQoKH4WP6R2TGpx2LdGziVlTYgt19sJnpArGopyVJDKKQn+oKBHwUYbsBVMn92YlP9IsW6tpE+P8JSJwCJyHQCCACsMeZILmFwYHGXJdEMk9NM/PGGp7wVsFCN59FlQFCf4S/wDywBrvRRJAUJM5cp9MwExHS/rCGj0ccMzKQTkzFJWo5O8k905TM0e+4jfLbTILUWjKcNlmeOwF1KLo6EagnkRbyixPrglJko9dIyrV9tO8scmuxgbUT+yTkQWVqtQ16AHZt4jmqE0JUXCwWJFgoDQvsY0PZND16J5bz50+xTKQySde8dD1ABv1jWJdcMubQM5jHvR9ijpnSU6FSCVbkd4HyeHrGqvJICRZzfwG0eN52ZxnRrw4+SEziTH5k+rmqzKTLSMiQCR3Uu5IG5LnzjzhHFif4BSCha2zFrFR3G/OBEmsMmomnsu0IzZX0ClBwojkE5j5QZUqcaSXTpJTPDZSAHUM4IOfVAAWD1vAklKCs1/G4r9ofoK0IEwy/wCIsLVKUoOlSAhbXCgSl0hVxyECF1Eor7NSc0xcxJIyETFAg5lrUfq6Wa5PWBWG/SR2khSVLmIVlCs7plkBTkuCV945gYbcPwiXTpz3K278xZzKUeqjCZMsca4rsHD32XFrCTmtlBCA1g6mfwa0N9LNtcs1vP8AwxiPE/Eyld0FkpU6QN2Op5mNH4c4hTNlBRuCLENbmD5wfGfBW/snmxNobkkHZm3teI1zDYJ03cWiqghf1mO0ez5iksXcaHyjfytWZeNMtySwuz84mnnKn1ormpTkTmUz++KOKTndObu5dYZypC8eTFTjyaDJSEaqm+ZCQr9SIXMIrWsbRX4wwevq6gLkIHZIGVAzNrqfMtEmD8LVpI7cyUAfaW6vYkR53kYXNWbcU6jQ0SZiVJuduXugJjGGSZn1BmaxAY/3hhpeGUM6pqy2uUMD56xYqaCmQzoKjzKlKiHwSrTof5V6M8rcBkm4zJs1tPfFCRgCAsKzkgXYgbf7Q6Y9SIWgqk5kTE3yu4UOTHeM7n8QlSghKQE/WY949H2ikY5ek7Gc4faNS4Gq2T2vdIVpz5awyHG3JCiBaz3B6QqcM0YMhGRdm0NmghPplg99L+EMs+SGkQlCE3sZMoWnMPVPiz/KLOEywCvy/dC3h2IBDpJOXYOzQw4ROQorynk45etHoYs8ZqzJkxuP+x+YkglTHm5PxJ584ZqWkTOAkykqchmF7DXM3iH8YXqlSkKUVJH+bxsno2wlMqilzA2ecO0Uos93ZPgA3nFM2bhGwQj7BOE8H/RymYqYQU6oSHCiw9ZRudttobKOnTPSUrBKUkODYFWtre6Ls1KwSNfCLEqaEDKXKhc9Hjz7WSVzNP8AGNRFnF8DlmaZhld1mJ0azEONiN4WhhUhcxCFAKUBqqaVgACwANh9UeUaDWzwUXLPt84XU4FLmVUtbMAoFTaEJu3mQInKNy4xemWhkajsLUfDypaQUodLBkoA5WuYHY7h1fOSJcuQlCQfrLAA8Wcn2Q8Lrdki4iJWZWrvvFPgxR6tmdZZt26M5w70VTCmZ9JqJZMwD1Uq7jPcEmCOF8EooUKy1C5rh2ypDkaEAaQ5rpldH6nQR0qnfXl74rLaqgKVO3IVKdaj3UKvslRZQ/8A0IlzVJIDgD6zizdIkxvhlU5QALb5tCD0MLOL4PVSjactaW0JPv6Rlqa0aE4PoZKyv7JDrWlmZj+kBaOtNTNSlBZAupWuZthGN8UV00T1oVMUcuz2Fo1LgDEUokgkAqIF/lFckJKKbYkJKVpGiyZTIUknuno0VDhl7ENAqVjigSXd9n98EZ2IEMtQ7hFin/eJ8VkR37osIJoiAAVN0ilW0ILHMbdN4HqxhSrpKuV9b8oiq610l5mg0f49YLhqkgrkSVOEh3JI6N4teMj46q5cucZSZEpBRcKAZSsznMr3w71nEGVLlYsCTc+TRlHElYqqqDMCSAwSH1ZO5jR4+PiSyuVDfwVxbKC5QnEoKVB791Q/xo2CVPMzvFKShnBexHSPzLS4dM1YWY38do0jgXHcSko7KWlE2WNEzMzpc3AUNB4xbhBdE7m1s0PFlITZQZJA1Zi/XWL3CiZf8UpL+q93+00J3pAM2dKklCUy1A965UQ4uAQzh4veiuRMSJ+dTuJbW/7vzEZ1BRyaKSX+KzOqnB0plKTLS5KAXVrbVuUaF6PcTSmgkoURmQ6SDcghR222hOTUcxs0XuHcHCkqWFKHe2JESlkfGmW+JXY9VeKKMxWVgkCzb83iSRmmg5fWUwKhyELxoWV6yi45xcoZCgU5VlLatvaJRmrYzgktBuXhoQFGZoN1EMW6xSwnFkrqUysyXKVKAB+yzRXxHDu0BBnTCW0zW9whVlcNZJ6ZktSkzApwp3b27Q3OKkhVC1tmxoCQA6h7o7RUJItCX9GqSLzvYgR7Lw2coXqF+QSP0jZ8iM/w/wBjhU1QH9rxGathdvkekLIwdSWJmzT+NvgIlFAgi7m+5JhflVh+JJF6txmWl80xI82hP4i4mlqSopK1EBsqQo39l4OLw5A+qPZFCuoRlYACIyyFYxijBq6hnTJillJBUSb6wa4bNVK7qQlaPsq28DtDXiOFjPbeLmDULbQ8vIk41Q0cMU+VnFFW1D3lI/MYMJr6wyykJlBPV1NEyZDRcSO428QjkaKTSFXsKtSnMxvBPzMezsFmr9aas+DCGMSOsSCWW8I55WCxM/8A59AuXJ0ckk+UD8Rw4IAA9W7DkbP8BDuqmDF4EYrKQBcc2hVN+w9ixRUjqAjQcDR2SAE76mFfDJfe2hrlTWQAdQIdZEmJkVokru8A/WDHBbPOYfY/fC3OnkwxcGJvO65P3w+Npzsjli1CjNZkqGbhUAS1D+Z/aIeVYRT/AHEr/wCtHyienw2Sl2lSx4ISP0is8Nrs75/6FecBawj5KRtvDcaKX92j8o+UdS6KX92j8o+UR/Tu+/wD5/6EsJUCY47RiCYeDRS/u0flHyiFVBK+7R+VPyjpeP8A2FeRf0C6epsInROTfrBMUkv7CPyj5R6KVH2E/lEW+N12TeRegXMnhtYh+ksLQaVSo+wn8ojwUkv7CPyj5Qkcds5ZV6F2qq2HWBVVUKXoDDqqil/do/KPlHIopf3aPyj5Q36d+/wOsy9GezaNRu0dUVMUl2jQTRy/u0flHyj76HL+7R+UfKFeGtf+B+ZehSIBZxHM2bsBDf8AQ5bf8tH5R8o5+hS/u0flHyibwSf2v+jvmXr8igmaeUeLUTDj9Cl/do/KPlHqaKX92j8o+UR+F+/wN88fX5EOZIJ1MVl4ahXrXjRVUMr7tH5U/KOfoEr7tH5U/KOXjSl9/gK8levyZ5Kw5A0EdqDWjQfoEr7pH5E/KPDh8r7qX+RPyjn4zWrB+qXr8mfdn1hh4OSxm/g/fB0YfK+6l/kT8os0NKhL5UJDtokDnyiuDB+/snlz8lVH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004049" y="1124744"/>
            <a:ext cx="35355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Lets have a go together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893" y="2659716"/>
            <a:ext cx="1552792" cy="182905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336" y="2972963"/>
            <a:ext cx="1534517" cy="12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8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506" y="186655"/>
            <a:ext cx="810090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Now its your turn!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506" y="1556792"/>
            <a:ext cx="867696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Look carefully at the pictures.</a:t>
            </a:r>
          </a:p>
        </p:txBody>
      </p:sp>
    </p:spTree>
    <p:extLst>
      <p:ext uri="{BB962C8B-B14F-4D97-AF65-F5344CB8AC3E}">
        <p14:creationId xmlns:p14="http://schemas.microsoft.com/office/powerpoint/2010/main" val="76515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113" y="1412875"/>
            <a:ext cx="8123237" cy="18716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5488" y="1676400"/>
            <a:ext cx="6624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3600">
                <a:latin typeface="Comic Sans MS" pitchFamily="66" charset="0"/>
              </a:rPr>
              <a:t>How did you find the work?  </a:t>
            </a:r>
          </a:p>
        </p:txBody>
      </p:sp>
      <p:sp>
        <p:nvSpPr>
          <p:cNvPr id="4" name="Smiley Face 3"/>
          <p:cNvSpPr/>
          <p:nvPr/>
        </p:nvSpPr>
        <p:spPr>
          <a:xfrm>
            <a:off x="4037013" y="2276475"/>
            <a:ext cx="936625" cy="788988"/>
          </a:xfrm>
          <a:prstGeom prst="smileyFace">
            <a:avLst>
              <a:gd name="adj" fmla="val -62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miley Face 4"/>
          <p:cNvSpPr/>
          <p:nvPr/>
        </p:nvSpPr>
        <p:spPr>
          <a:xfrm>
            <a:off x="7134225" y="2222500"/>
            <a:ext cx="935038" cy="787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Smiley Face 5"/>
          <p:cNvSpPr/>
          <p:nvPr/>
        </p:nvSpPr>
        <p:spPr>
          <a:xfrm>
            <a:off x="1101725" y="2278063"/>
            <a:ext cx="936625" cy="7874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4232" y="188640"/>
            <a:ext cx="348044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Plenary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875" y="3860800"/>
            <a:ext cx="3005981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>
                <a:latin typeface="Comic Sans MS" pitchFamily="66" charset="0"/>
              </a:rPr>
              <a:t>What have learnt to do today?</a:t>
            </a:r>
          </a:p>
        </p:txBody>
      </p:sp>
    </p:spTree>
    <p:extLst>
      <p:ext uri="{BB962C8B-B14F-4D97-AF65-F5344CB8AC3E}">
        <p14:creationId xmlns:p14="http://schemas.microsoft.com/office/powerpoint/2010/main" val="150337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127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Sukina Jalaf</dc:creator>
  <cp:lastModifiedBy>Gareth Pitchford</cp:lastModifiedBy>
  <cp:revision>17</cp:revision>
  <dcterms:created xsi:type="dcterms:W3CDTF">2014-12-09T22:49:44Z</dcterms:created>
  <dcterms:modified xsi:type="dcterms:W3CDTF">2016-11-30T11:33:51Z</dcterms:modified>
</cp:coreProperties>
</file>